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Josefin Slab"/>
      <p:regular r:id="rId49"/>
      <p:bold r:id="rId50"/>
      <p:italic r:id="rId51"/>
      <p:boldItalic r:id="rId52"/>
    </p:embeddedFont>
    <p:embeddedFont>
      <p:font typeface="Raleway"/>
      <p:regular r:id="rId53"/>
      <p:bold r:id="rId54"/>
      <p:italic r:id="rId55"/>
      <p:boldItalic r:id="rId56"/>
    </p:embeddedFont>
    <p:embeddedFont>
      <p:font typeface="Proxima Nova Extrabold"/>
      <p:bold r:id="rId57"/>
    </p:embeddedFont>
    <p:embeddedFont>
      <p:font typeface="Spectral Light"/>
      <p:regular r:id="rId58"/>
      <p:bold r:id="rId59"/>
      <p:italic r:id="rId60"/>
      <p:boldItalic r:id="rId61"/>
    </p:embeddedFont>
    <p:embeddedFont>
      <p:font typeface="Quicksand Light"/>
      <p:regular r:id="rId62"/>
      <p:bold r:id="rId63"/>
    </p:embeddedFont>
    <p:embeddedFont>
      <p:font typeface="Montserrat SemiBold"/>
      <p:regular r:id="rId64"/>
      <p:bold r:id="rId65"/>
      <p:italic r:id="rId66"/>
      <p:boldItalic r:id="rId67"/>
    </p:embeddedFont>
    <p:embeddedFont>
      <p:font typeface="Roboto"/>
      <p:regular r:id="rId68"/>
      <p:bold r:id="rId69"/>
      <p:italic r:id="rId70"/>
      <p:boldItalic r:id="rId71"/>
    </p:embeddedFont>
    <p:embeddedFont>
      <p:font typeface="Josefin Slab Thin"/>
      <p:regular r:id="rId72"/>
      <p:bold r:id="rId73"/>
      <p:italic r:id="rId74"/>
      <p:boldItalic r:id="rId75"/>
    </p:embeddedFont>
    <p:embeddedFont>
      <p:font typeface="Montserrat"/>
      <p:regular r:id="rId76"/>
      <p:bold r:id="rId77"/>
      <p:italic r:id="rId78"/>
      <p:boldItalic r:id="rId79"/>
    </p:embeddedFont>
    <p:embeddedFont>
      <p:font typeface="Arvo"/>
      <p:regular r:id="rId80"/>
      <p:bold r:id="rId81"/>
      <p:italic r:id="rId82"/>
      <p:boldItalic r:id="rId83"/>
    </p:embeddedFont>
    <p:embeddedFont>
      <p:font typeface="Spectral"/>
      <p:regular r:id="rId84"/>
      <p:bold r:id="rId85"/>
      <p:italic r:id="rId86"/>
      <p:boldItalic r:id="rId87"/>
    </p:embeddedFont>
    <p:embeddedFont>
      <p:font typeface="Montserrat ExtraBold"/>
      <p:bold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guide id="13" pos="34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arlo Alberto Carrucci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38423C-909A-43DD-8F44-EF06BF20DD6D}">
  <a:tblStyle styleId="{E438423C-909A-43DD-8F44-EF06BF20DD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7" orient="horz"/>
        <p:guide pos="5558"/>
        <p:guide pos="1304"/>
        <p:guide pos="1620" orient="horz"/>
        <p:guide pos="2623" orient="horz"/>
        <p:guide pos="4320"/>
        <p:guide pos="3118"/>
        <p:guide pos="2976"/>
        <p:guide pos="590" orient="horz"/>
        <p:guide pos="2268"/>
        <p:guide pos="3902"/>
        <p:guide pos="1058" orient="horz"/>
        <p:guide pos="340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Spectral-regular.fntdata"/><Relationship Id="rId83" Type="http://schemas.openxmlformats.org/officeDocument/2006/relationships/font" Target="fonts/Arvo-boldItalic.fntdata"/><Relationship Id="rId42" Type="http://schemas.openxmlformats.org/officeDocument/2006/relationships/slide" Target="slides/slide35.xml"/><Relationship Id="rId86" Type="http://schemas.openxmlformats.org/officeDocument/2006/relationships/font" Target="fonts/Spectral-italic.fntdata"/><Relationship Id="rId41" Type="http://schemas.openxmlformats.org/officeDocument/2006/relationships/slide" Target="slides/slide34.xml"/><Relationship Id="rId85" Type="http://schemas.openxmlformats.org/officeDocument/2006/relationships/font" Target="fonts/Spectral-bold.fntdata"/><Relationship Id="rId44" Type="http://schemas.openxmlformats.org/officeDocument/2006/relationships/slide" Target="slides/slide37.xml"/><Relationship Id="rId88" Type="http://schemas.openxmlformats.org/officeDocument/2006/relationships/font" Target="fonts/MontserratExtraBold-bold.fntdata"/><Relationship Id="rId43" Type="http://schemas.openxmlformats.org/officeDocument/2006/relationships/slide" Target="slides/slide36.xml"/><Relationship Id="rId87" Type="http://schemas.openxmlformats.org/officeDocument/2006/relationships/font" Target="fonts/Spectral-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ontserratExtraBold-boldItalic.fntdata"/><Relationship Id="rId80" Type="http://schemas.openxmlformats.org/officeDocument/2006/relationships/font" Target="fonts/Arvo-regular.fntdata"/><Relationship Id="rId82" Type="http://schemas.openxmlformats.org/officeDocument/2006/relationships/font" Target="fonts/Arvo-italic.fntdata"/><Relationship Id="rId81" Type="http://schemas.openxmlformats.org/officeDocument/2006/relationships/font" Target="fonts/Arv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JosefinSlab-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JosefinSlabThin-bold.fntdata"/><Relationship Id="rId72" Type="http://schemas.openxmlformats.org/officeDocument/2006/relationships/font" Target="fonts/JosefinSlabThin-regular.fntdata"/><Relationship Id="rId31" Type="http://schemas.openxmlformats.org/officeDocument/2006/relationships/slide" Target="slides/slide24.xml"/><Relationship Id="rId75" Type="http://schemas.openxmlformats.org/officeDocument/2006/relationships/font" Target="fonts/JosefinSlabThin-boldItalic.fntdata"/><Relationship Id="rId30" Type="http://schemas.openxmlformats.org/officeDocument/2006/relationships/slide" Target="slides/slide23.xml"/><Relationship Id="rId74" Type="http://schemas.openxmlformats.org/officeDocument/2006/relationships/font" Target="fonts/JosefinSlabThin-italic.fntdata"/><Relationship Id="rId33" Type="http://schemas.openxmlformats.org/officeDocument/2006/relationships/slide" Target="slides/slide26.xml"/><Relationship Id="rId77" Type="http://schemas.openxmlformats.org/officeDocument/2006/relationships/font" Target="fonts/Montserrat-bold.fntdata"/><Relationship Id="rId32" Type="http://schemas.openxmlformats.org/officeDocument/2006/relationships/slide" Target="slides/slide25.xml"/><Relationship Id="rId76" Type="http://schemas.openxmlformats.org/officeDocument/2006/relationships/font" Target="fonts/Montserrat-regular.fntdata"/><Relationship Id="rId35" Type="http://schemas.openxmlformats.org/officeDocument/2006/relationships/slide" Target="slides/slide28.xml"/><Relationship Id="rId79" Type="http://schemas.openxmlformats.org/officeDocument/2006/relationships/font" Target="fonts/Montserrat-boldItalic.fntdata"/><Relationship Id="rId34" Type="http://schemas.openxmlformats.org/officeDocument/2006/relationships/slide" Target="slides/slide27.xml"/><Relationship Id="rId78" Type="http://schemas.openxmlformats.org/officeDocument/2006/relationships/font" Target="fonts/Montserrat-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QuicksandLight-regular.fntdata"/><Relationship Id="rId61" Type="http://schemas.openxmlformats.org/officeDocument/2006/relationships/font" Target="fonts/SpectralLight-boldItalic.fntdata"/><Relationship Id="rId20" Type="http://schemas.openxmlformats.org/officeDocument/2006/relationships/slide" Target="slides/slide13.xml"/><Relationship Id="rId64" Type="http://schemas.openxmlformats.org/officeDocument/2006/relationships/font" Target="fonts/MontserratSemiBold-regular.fntdata"/><Relationship Id="rId63" Type="http://schemas.openxmlformats.org/officeDocument/2006/relationships/font" Target="fonts/QuicksandLight-bold.fntdata"/><Relationship Id="rId22" Type="http://schemas.openxmlformats.org/officeDocument/2006/relationships/slide" Target="slides/slide15.xml"/><Relationship Id="rId66" Type="http://schemas.openxmlformats.org/officeDocument/2006/relationships/font" Target="fonts/MontserratSemiBold-italic.fntdata"/><Relationship Id="rId21" Type="http://schemas.openxmlformats.org/officeDocument/2006/relationships/slide" Target="slides/slide14.xml"/><Relationship Id="rId65" Type="http://schemas.openxmlformats.org/officeDocument/2006/relationships/font" Target="fonts/MontserratSemiBold-bold.fntdata"/><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font" Target="fonts/MontserratSemiBold-boldItalic.fntdata"/><Relationship Id="rId60" Type="http://schemas.openxmlformats.org/officeDocument/2006/relationships/font" Target="fonts/SpectralLight-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JosefinSlab-italic.fntdata"/><Relationship Id="rId50" Type="http://schemas.openxmlformats.org/officeDocument/2006/relationships/font" Target="fonts/JosefinSlab-bold.fntdata"/><Relationship Id="rId53" Type="http://schemas.openxmlformats.org/officeDocument/2006/relationships/font" Target="fonts/Raleway-regular.fntdata"/><Relationship Id="rId52" Type="http://schemas.openxmlformats.org/officeDocument/2006/relationships/font" Target="fonts/JosefinSlab-boldItalic.fntdata"/><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Extrabold-bold.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SpectralLight-bold.fntdata"/><Relationship Id="rId14" Type="http://schemas.openxmlformats.org/officeDocument/2006/relationships/slide" Target="slides/slide7.xml"/><Relationship Id="rId58" Type="http://schemas.openxmlformats.org/officeDocument/2006/relationships/font" Target="fonts/Spectral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09T10:35:15.769">
    <p:pos x="6000" y="0"/>
    <p:text>come ci aspettavamo i papers trovati sono per lo più dell ambito della computer science, che insieme all' ingegneria ed alla matematica copre tre quarti della ricerca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3-11T12:37:48.678">
    <p:pos x="6000" y="0"/>
    <p:text>2 o 3 componenti medie ???????????
vedere due slide successive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523b52d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523b52d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de745794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de745794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6f19976b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6f19976b3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6ff6406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6ff6406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6ff64067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6ff6406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de745794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de745794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5ba64730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5ba64730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5ba64730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5ba6473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5ba6473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5ba6473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74b2fc73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74b2fc73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2eb3180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2eb3180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4523b52df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523b52df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de7457949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de7457949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440173b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440173b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74b2fc73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74b2fc73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715974b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715974b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61eb8ea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61eb8ea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c61eb8ea4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c61eb8ea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df8358ba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df8358ba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6ad29575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6ad29575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6ad2957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6ad2957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5ba64730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5ba64730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6ad29575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6ad29575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6ad295753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6ad295753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6ad2957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6ad2957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c6d472a5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c6d472a5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61eb8e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61eb8e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74b2fc730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74b2fc73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729de776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729de776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74b2fc73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74b2fc73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754b4cc6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754b4cc6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754b4cc6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754b4cc6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5ba6473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5ba6473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c754b4cc6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c754b4cc6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de7457949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de7457949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6d472a5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6d472a55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de7457949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de7457949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5ba64730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5ba64730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de7457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de7457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5ba6473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5ba6473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516500" y="1001050"/>
            <a:ext cx="6809100" cy="3141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52525"/>
              </a:buClr>
              <a:buSzPts val="4600"/>
              <a:buNone/>
              <a:defRPr sz="4600">
                <a:solidFill>
                  <a:srgbClr val="252525"/>
                </a:solidFill>
              </a:defRPr>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
        <p:nvSpPr>
          <p:cNvPr id="11" name="Google Shape;11;p2"/>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rot="-5400000">
            <a:off x="-1772935" y="1844264"/>
            <a:ext cx="4950600" cy="578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spTree>
      <p:nvGrpSpPr>
        <p:cNvPr id="53" name="Shape 53"/>
        <p:cNvGrpSpPr/>
        <p:nvPr/>
      </p:nvGrpSpPr>
      <p:grpSpPr>
        <a:xfrm>
          <a:off x="0" y="0"/>
          <a:ext cx="0" cy="0"/>
          <a:chOff x="0" y="0"/>
          <a:chExt cx="0" cy="0"/>
        </a:xfrm>
      </p:grpSpPr>
      <p:sp>
        <p:nvSpPr>
          <p:cNvPr id="54" name="Google Shape;54;p11"/>
          <p:cNvSpPr txBox="1"/>
          <p:nvPr>
            <p:ph type="title"/>
          </p:nvPr>
        </p:nvSpPr>
        <p:spPr>
          <a:xfrm>
            <a:off x="726100" y="115775"/>
            <a:ext cx="3528000" cy="2170800"/>
          </a:xfrm>
          <a:prstGeom prst="rect">
            <a:avLst/>
          </a:prstGeom>
        </p:spPr>
        <p:txBody>
          <a:bodyPr anchorCtr="0" anchor="b" bIns="91425" lIns="91425" spcFirstLastPara="1" rIns="91425" wrap="square" tIns="91425">
            <a:noAutofit/>
          </a:bodyPr>
          <a:lstStyle>
            <a:lvl1pPr lvl="0">
              <a:spcBef>
                <a:spcPts val="0"/>
              </a:spcBef>
              <a:spcAft>
                <a:spcPts val="0"/>
              </a:spcAft>
              <a:buClr>
                <a:srgbClr val="202020"/>
              </a:buClr>
              <a:buSzPts val="2400"/>
              <a:buNone/>
              <a:defRPr sz="2400">
                <a:solidFill>
                  <a:srgbClr val="202020"/>
                </a:solidFill>
              </a:defRPr>
            </a:lvl1pPr>
            <a:lvl2pPr lvl="1">
              <a:spcBef>
                <a:spcPts val="0"/>
              </a:spcBef>
              <a:spcAft>
                <a:spcPts val="0"/>
              </a:spcAft>
              <a:buClr>
                <a:srgbClr val="EFD67E"/>
              </a:buClr>
              <a:buSzPts val="3300"/>
              <a:buNone/>
              <a:defRPr sz="3300">
                <a:solidFill>
                  <a:srgbClr val="EFD67E"/>
                </a:solidFill>
              </a:defRPr>
            </a:lvl2pPr>
            <a:lvl3pPr lvl="2">
              <a:spcBef>
                <a:spcPts val="0"/>
              </a:spcBef>
              <a:spcAft>
                <a:spcPts val="0"/>
              </a:spcAft>
              <a:buClr>
                <a:srgbClr val="EFD67E"/>
              </a:buClr>
              <a:buSzPts val="3300"/>
              <a:buNone/>
              <a:defRPr sz="3300">
                <a:solidFill>
                  <a:srgbClr val="EFD67E"/>
                </a:solidFill>
              </a:defRPr>
            </a:lvl3pPr>
            <a:lvl4pPr lvl="3">
              <a:spcBef>
                <a:spcPts val="0"/>
              </a:spcBef>
              <a:spcAft>
                <a:spcPts val="0"/>
              </a:spcAft>
              <a:buClr>
                <a:srgbClr val="EFD67E"/>
              </a:buClr>
              <a:buSzPts val="3300"/>
              <a:buNone/>
              <a:defRPr sz="3300">
                <a:solidFill>
                  <a:srgbClr val="EFD67E"/>
                </a:solidFill>
              </a:defRPr>
            </a:lvl4pPr>
            <a:lvl5pPr lvl="4">
              <a:spcBef>
                <a:spcPts val="0"/>
              </a:spcBef>
              <a:spcAft>
                <a:spcPts val="0"/>
              </a:spcAft>
              <a:buClr>
                <a:srgbClr val="EFD67E"/>
              </a:buClr>
              <a:buSzPts val="3300"/>
              <a:buNone/>
              <a:defRPr sz="3300">
                <a:solidFill>
                  <a:srgbClr val="EFD67E"/>
                </a:solidFill>
              </a:defRPr>
            </a:lvl5pPr>
            <a:lvl6pPr lvl="5">
              <a:spcBef>
                <a:spcPts val="0"/>
              </a:spcBef>
              <a:spcAft>
                <a:spcPts val="0"/>
              </a:spcAft>
              <a:buClr>
                <a:srgbClr val="EFD67E"/>
              </a:buClr>
              <a:buSzPts val="3300"/>
              <a:buNone/>
              <a:defRPr sz="3300">
                <a:solidFill>
                  <a:srgbClr val="EFD67E"/>
                </a:solidFill>
              </a:defRPr>
            </a:lvl6pPr>
            <a:lvl7pPr lvl="6">
              <a:spcBef>
                <a:spcPts val="0"/>
              </a:spcBef>
              <a:spcAft>
                <a:spcPts val="0"/>
              </a:spcAft>
              <a:buClr>
                <a:srgbClr val="EFD67E"/>
              </a:buClr>
              <a:buSzPts val="3300"/>
              <a:buNone/>
              <a:defRPr sz="3300">
                <a:solidFill>
                  <a:srgbClr val="EFD67E"/>
                </a:solidFill>
              </a:defRPr>
            </a:lvl7pPr>
            <a:lvl8pPr lvl="7">
              <a:spcBef>
                <a:spcPts val="0"/>
              </a:spcBef>
              <a:spcAft>
                <a:spcPts val="0"/>
              </a:spcAft>
              <a:buClr>
                <a:srgbClr val="EFD67E"/>
              </a:buClr>
              <a:buSzPts val="3300"/>
              <a:buNone/>
              <a:defRPr sz="3300">
                <a:solidFill>
                  <a:srgbClr val="EFD67E"/>
                </a:solidFill>
              </a:defRPr>
            </a:lvl8pPr>
            <a:lvl9pPr lvl="8">
              <a:spcBef>
                <a:spcPts val="0"/>
              </a:spcBef>
              <a:spcAft>
                <a:spcPts val="0"/>
              </a:spcAft>
              <a:buClr>
                <a:srgbClr val="EFD67E"/>
              </a:buClr>
              <a:buSzPts val="3300"/>
              <a:buNone/>
              <a:defRPr sz="3300">
                <a:solidFill>
                  <a:srgbClr val="EFD67E"/>
                </a:solidFill>
              </a:defRPr>
            </a:lvl9pPr>
          </a:lstStyle>
          <a:p/>
        </p:txBody>
      </p:sp>
      <p:sp>
        <p:nvSpPr>
          <p:cNvPr id="55" name="Google Shape;55;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6" name="Google Shape;56;p11"/>
          <p:cNvSpPr/>
          <p:nvPr/>
        </p:nvSpPr>
        <p:spPr>
          <a:xfrm rot="-5400000">
            <a:off x="-164762" y="3653725"/>
            <a:ext cx="18741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rot="-5400000">
            <a:off x="3988138" y="3653725"/>
            <a:ext cx="18741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59" name="Google Shape;59;p11"/>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60" name="Google Shape;60;p11"/>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61" name="Google Shape;61;p11"/>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1">
  <p:cSld name="TITLE_AND_TWO_COLUMNS_2">
    <p:spTree>
      <p:nvGrpSpPr>
        <p:cNvPr id="62" name="Shape 62"/>
        <p:cNvGrpSpPr/>
        <p:nvPr/>
      </p:nvGrpSpPr>
      <p:grpSpPr>
        <a:xfrm>
          <a:off x="0" y="0"/>
          <a:ext cx="0" cy="0"/>
          <a:chOff x="0" y="0"/>
          <a:chExt cx="0" cy="0"/>
        </a:xfrm>
      </p:grpSpPr>
      <p:sp>
        <p:nvSpPr>
          <p:cNvPr id="63" name="Google Shape;63;p12"/>
          <p:cNvSpPr txBox="1"/>
          <p:nvPr>
            <p:ph type="title"/>
          </p:nvPr>
        </p:nvSpPr>
        <p:spPr>
          <a:xfrm>
            <a:off x="726100" y="-773300"/>
            <a:ext cx="5135100" cy="217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02020"/>
              </a:buClr>
              <a:buSzPts val="2400"/>
              <a:buNone/>
              <a:defRPr sz="2400">
                <a:solidFill>
                  <a:srgbClr val="202020"/>
                </a:solidFill>
              </a:defRPr>
            </a:lvl1pPr>
            <a:lvl2pPr lvl="1" rtl="0">
              <a:spcBef>
                <a:spcPts val="0"/>
              </a:spcBef>
              <a:spcAft>
                <a:spcPts val="0"/>
              </a:spcAft>
              <a:buClr>
                <a:srgbClr val="EFD67E"/>
              </a:buClr>
              <a:buSzPts val="3300"/>
              <a:buNone/>
              <a:defRPr sz="3300">
                <a:solidFill>
                  <a:srgbClr val="EFD67E"/>
                </a:solidFill>
              </a:defRPr>
            </a:lvl2pPr>
            <a:lvl3pPr lvl="2" rtl="0">
              <a:spcBef>
                <a:spcPts val="0"/>
              </a:spcBef>
              <a:spcAft>
                <a:spcPts val="0"/>
              </a:spcAft>
              <a:buClr>
                <a:srgbClr val="EFD67E"/>
              </a:buClr>
              <a:buSzPts val="3300"/>
              <a:buNone/>
              <a:defRPr sz="3300">
                <a:solidFill>
                  <a:srgbClr val="EFD67E"/>
                </a:solidFill>
              </a:defRPr>
            </a:lvl3pPr>
            <a:lvl4pPr lvl="3" rtl="0">
              <a:spcBef>
                <a:spcPts val="0"/>
              </a:spcBef>
              <a:spcAft>
                <a:spcPts val="0"/>
              </a:spcAft>
              <a:buClr>
                <a:srgbClr val="EFD67E"/>
              </a:buClr>
              <a:buSzPts val="3300"/>
              <a:buNone/>
              <a:defRPr sz="3300">
                <a:solidFill>
                  <a:srgbClr val="EFD67E"/>
                </a:solidFill>
              </a:defRPr>
            </a:lvl4pPr>
            <a:lvl5pPr lvl="4" rtl="0">
              <a:spcBef>
                <a:spcPts val="0"/>
              </a:spcBef>
              <a:spcAft>
                <a:spcPts val="0"/>
              </a:spcAft>
              <a:buClr>
                <a:srgbClr val="EFD67E"/>
              </a:buClr>
              <a:buSzPts val="3300"/>
              <a:buNone/>
              <a:defRPr sz="3300">
                <a:solidFill>
                  <a:srgbClr val="EFD67E"/>
                </a:solidFill>
              </a:defRPr>
            </a:lvl5pPr>
            <a:lvl6pPr lvl="5" rtl="0">
              <a:spcBef>
                <a:spcPts val="0"/>
              </a:spcBef>
              <a:spcAft>
                <a:spcPts val="0"/>
              </a:spcAft>
              <a:buClr>
                <a:srgbClr val="EFD67E"/>
              </a:buClr>
              <a:buSzPts val="3300"/>
              <a:buNone/>
              <a:defRPr sz="3300">
                <a:solidFill>
                  <a:srgbClr val="EFD67E"/>
                </a:solidFill>
              </a:defRPr>
            </a:lvl6pPr>
            <a:lvl7pPr lvl="6" rtl="0">
              <a:spcBef>
                <a:spcPts val="0"/>
              </a:spcBef>
              <a:spcAft>
                <a:spcPts val="0"/>
              </a:spcAft>
              <a:buClr>
                <a:srgbClr val="EFD67E"/>
              </a:buClr>
              <a:buSzPts val="3300"/>
              <a:buNone/>
              <a:defRPr sz="3300">
                <a:solidFill>
                  <a:srgbClr val="EFD67E"/>
                </a:solidFill>
              </a:defRPr>
            </a:lvl7pPr>
            <a:lvl8pPr lvl="7" rtl="0">
              <a:spcBef>
                <a:spcPts val="0"/>
              </a:spcBef>
              <a:spcAft>
                <a:spcPts val="0"/>
              </a:spcAft>
              <a:buClr>
                <a:srgbClr val="EFD67E"/>
              </a:buClr>
              <a:buSzPts val="3300"/>
              <a:buNone/>
              <a:defRPr sz="3300">
                <a:solidFill>
                  <a:srgbClr val="EFD67E"/>
                </a:solidFill>
              </a:defRPr>
            </a:lvl8pPr>
            <a:lvl9pPr lvl="8" rtl="0">
              <a:spcBef>
                <a:spcPts val="0"/>
              </a:spcBef>
              <a:spcAft>
                <a:spcPts val="0"/>
              </a:spcAft>
              <a:buClr>
                <a:srgbClr val="EFD67E"/>
              </a:buClr>
              <a:buSzPts val="3300"/>
              <a:buNone/>
              <a:defRPr sz="3300">
                <a:solidFill>
                  <a:srgbClr val="EFD67E"/>
                </a:solidFill>
              </a:defRPr>
            </a:lvl9pPr>
          </a:lstStyle>
          <a:p/>
        </p:txBody>
      </p:sp>
      <p:sp>
        <p:nvSpPr>
          <p:cNvPr id="64" name="Google Shape;64;p1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5" name="Google Shape;65;p12"/>
          <p:cNvSpPr/>
          <p:nvPr/>
        </p:nvSpPr>
        <p:spPr>
          <a:xfrm rot="-5400000">
            <a:off x="1681125"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rot="-5400000">
            <a:off x="4301550"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rot="-5400000">
            <a:off x="6921975"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 type="subTitle"/>
          </p:nvPr>
        </p:nvSpPr>
        <p:spPr>
          <a:xfrm>
            <a:off x="7006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69" name="Google Shape;69;p12"/>
          <p:cNvSpPr txBox="1"/>
          <p:nvPr>
            <p:ph idx="2" type="subTitle"/>
          </p:nvPr>
        </p:nvSpPr>
        <p:spPr>
          <a:xfrm>
            <a:off x="7006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0" name="Google Shape;70;p12"/>
          <p:cNvSpPr txBox="1"/>
          <p:nvPr>
            <p:ph idx="3" type="subTitle"/>
          </p:nvPr>
        </p:nvSpPr>
        <p:spPr>
          <a:xfrm>
            <a:off x="33301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1" name="Google Shape;71;p12"/>
          <p:cNvSpPr txBox="1"/>
          <p:nvPr>
            <p:ph idx="4" type="subTitle"/>
          </p:nvPr>
        </p:nvSpPr>
        <p:spPr>
          <a:xfrm>
            <a:off x="33301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2" name="Google Shape;72;p12"/>
          <p:cNvSpPr txBox="1"/>
          <p:nvPr>
            <p:ph idx="5" type="subTitle"/>
          </p:nvPr>
        </p:nvSpPr>
        <p:spPr>
          <a:xfrm>
            <a:off x="59596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3" name="Google Shape;73;p12"/>
          <p:cNvSpPr txBox="1"/>
          <p:nvPr>
            <p:ph idx="6" type="subTitle"/>
          </p:nvPr>
        </p:nvSpPr>
        <p:spPr>
          <a:xfrm>
            <a:off x="59596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4" name="Google Shape;74;p12"/>
          <p:cNvSpPr txBox="1"/>
          <p:nvPr>
            <p:ph idx="7" type="subTitle"/>
          </p:nvPr>
        </p:nvSpPr>
        <p:spPr>
          <a:xfrm>
            <a:off x="7006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5" name="Google Shape;75;p12"/>
          <p:cNvSpPr txBox="1"/>
          <p:nvPr>
            <p:ph idx="8" type="subTitle"/>
          </p:nvPr>
        </p:nvSpPr>
        <p:spPr>
          <a:xfrm>
            <a:off x="7006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6" name="Google Shape;76;p12"/>
          <p:cNvSpPr txBox="1"/>
          <p:nvPr>
            <p:ph idx="9" type="subTitle"/>
          </p:nvPr>
        </p:nvSpPr>
        <p:spPr>
          <a:xfrm>
            <a:off x="33301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7" name="Google Shape;77;p12"/>
          <p:cNvSpPr txBox="1"/>
          <p:nvPr>
            <p:ph idx="13" type="subTitle"/>
          </p:nvPr>
        </p:nvSpPr>
        <p:spPr>
          <a:xfrm>
            <a:off x="33301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8" name="Google Shape;78;p12"/>
          <p:cNvSpPr txBox="1"/>
          <p:nvPr>
            <p:ph idx="14" type="subTitle"/>
          </p:nvPr>
        </p:nvSpPr>
        <p:spPr>
          <a:xfrm>
            <a:off x="59596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9" name="Google Shape;79;p12"/>
          <p:cNvSpPr txBox="1"/>
          <p:nvPr>
            <p:ph idx="15" type="subTitle"/>
          </p:nvPr>
        </p:nvSpPr>
        <p:spPr>
          <a:xfrm>
            <a:off x="59596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spTree>
      <p:nvGrpSpPr>
        <p:cNvPr id="80" name="Shape 80"/>
        <p:cNvGrpSpPr/>
        <p:nvPr/>
      </p:nvGrpSpPr>
      <p:grpSpPr>
        <a:xfrm>
          <a:off x="0" y="0"/>
          <a:ext cx="0" cy="0"/>
          <a:chOff x="0" y="0"/>
          <a:chExt cx="0" cy="0"/>
        </a:xfrm>
      </p:grpSpPr>
      <p:sp>
        <p:nvSpPr>
          <p:cNvPr id="81" name="Google Shape;81;p13"/>
          <p:cNvSpPr txBox="1"/>
          <p:nvPr>
            <p:ph type="title"/>
          </p:nvPr>
        </p:nvSpPr>
        <p:spPr>
          <a:xfrm>
            <a:off x="4937250" y="1495850"/>
            <a:ext cx="3522600" cy="645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82" name="Google Shape;82;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3" name="Google Shape;83;p13"/>
          <p:cNvSpPr/>
          <p:nvPr/>
        </p:nvSpPr>
        <p:spPr>
          <a:xfrm rot="-5400000">
            <a:off x="2297700" y="3573600"/>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4927200" y="3573625"/>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7556700" y="3573625"/>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 type="subTitle"/>
          </p:nvPr>
        </p:nvSpPr>
        <p:spPr>
          <a:xfrm>
            <a:off x="7006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87" name="Google Shape;87;p13"/>
          <p:cNvSpPr txBox="1"/>
          <p:nvPr>
            <p:ph idx="2" type="subTitle"/>
          </p:nvPr>
        </p:nvSpPr>
        <p:spPr>
          <a:xfrm>
            <a:off x="7006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88" name="Google Shape;88;p13"/>
          <p:cNvSpPr txBox="1"/>
          <p:nvPr>
            <p:ph idx="3" type="subTitle"/>
          </p:nvPr>
        </p:nvSpPr>
        <p:spPr>
          <a:xfrm>
            <a:off x="33301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89" name="Google Shape;89;p13"/>
          <p:cNvSpPr txBox="1"/>
          <p:nvPr>
            <p:ph idx="4" type="subTitle"/>
          </p:nvPr>
        </p:nvSpPr>
        <p:spPr>
          <a:xfrm>
            <a:off x="33301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90" name="Google Shape;90;p13"/>
          <p:cNvSpPr txBox="1"/>
          <p:nvPr>
            <p:ph idx="5" type="subTitle"/>
          </p:nvPr>
        </p:nvSpPr>
        <p:spPr>
          <a:xfrm>
            <a:off x="59596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91" name="Google Shape;91;p13"/>
          <p:cNvSpPr txBox="1"/>
          <p:nvPr>
            <p:ph idx="6" type="subTitle"/>
          </p:nvPr>
        </p:nvSpPr>
        <p:spPr>
          <a:xfrm>
            <a:off x="59596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Only">
  <p:cSld name="TITLE_ONLY">
    <p:spTree>
      <p:nvGrpSpPr>
        <p:cNvPr id="92" name="Shape 92"/>
        <p:cNvGrpSpPr/>
        <p:nvPr/>
      </p:nvGrpSpPr>
      <p:grpSpPr>
        <a:xfrm>
          <a:off x="0" y="0"/>
          <a:ext cx="0" cy="0"/>
          <a:chOff x="0" y="0"/>
          <a:chExt cx="0" cy="0"/>
        </a:xfrm>
      </p:grpSpPr>
      <p:sp>
        <p:nvSpPr>
          <p:cNvPr id="93" name="Google Shape;93;p14"/>
          <p:cNvSpPr txBox="1"/>
          <p:nvPr>
            <p:ph type="title"/>
          </p:nvPr>
        </p:nvSpPr>
        <p:spPr>
          <a:xfrm>
            <a:off x="5322125" y="506525"/>
            <a:ext cx="3523800" cy="64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lgn="r">
              <a:spcBef>
                <a:spcPts val="0"/>
              </a:spcBef>
              <a:spcAft>
                <a:spcPts val="0"/>
              </a:spcAft>
              <a:buClr>
                <a:srgbClr val="EFD67E"/>
              </a:buClr>
              <a:buSzPts val="3300"/>
              <a:buNone/>
              <a:defRPr>
                <a:solidFill>
                  <a:srgbClr val="EFD67E"/>
                </a:solidFill>
              </a:defRPr>
            </a:lvl2pPr>
            <a:lvl3pPr lvl="2" rtl="0" algn="r">
              <a:spcBef>
                <a:spcPts val="0"/>
              </a:spcBef>
              <a:spcAft>
                <a:spcPts val="0"/>
              </a:spcAft>
              <a:buClr>
                <a:srgbClr val="EFD67E"/>
              </a:buClr>
              <a:buSzPts val="3300"/>
              <a:buNone/>
              <a:defRPr>
                <a:solidFill>
                  <a:srgbClr val="EFD67E"/>
                </a:solidFill>
              </a:defRPr>
            </a:lvl3pPr>
            <a:lvl4pPr lvl="3" rtl="0" algn="r">
              <a:spcBef>
                <a:spcPts val="0"/>
              </a:spcBef>
              <a:spcAft>
                <a:spcPts val="0"/>
              </a:spcAft>
              <a:buClr>
                <a:srgbClr val="EFD67E"/>
              </a:buClr>
              <a:buSzPts val="3300"/>
              <a:buNone/>
              <a:defRPr>
                <a:solidFill>
                  <a:srgbClr val="EFD67E"/>
                </a:solidFill>
              </a:defRPr>
            </a:lvl4pPr>
            <a:lvl5pPr lvl="4" rtl="0" algn="r">
              <a:spcBef>
                <a:spcPts val="0"/>
              </a:spcBef>
              <a:spcAft>
                <a:spcPts val="0"/>
              </a:spcAft>
              <a:buClr>
                <a:srgbClr val="EFD67E"/>
              </a:buClr>
              <a:buSzPts val="3300"/>
              <a:buNone/>
              <a:defRPr>
                <a:solidFill>
                  <a:srgbClr val="EFD67E"/>
                </a:solidFill>
              </a:defRPr>
            </a:lvl5pPr>
            <a:lvl6pPr lvl="5" rtl="0" algn="r">
              <a:spcBef>
                <a:spcPts val="0"/>
              </a:spcBef>
              <a:spcAft>
                <a:spcPts val="0"/>
              </a:spcAft>
              <a:buClr>
                <a:srgbClr val="EFD67E"/>
              </a:buClr>
              <a:buSzPts val="3300"/>
              <a:buNone/>
              <a:defRPr>
                <a:solidFill>
                  <a:srgbClr val="EFD67E"/>
                </a:solidFill>
              </a:defRPr>
            </a:lvl6pPr>
            <a:lvl7pPr lvl="6" rtl="0" algn="r">
              <a:spcBef>
                <a:spcPts val="0"/>
              </a:spcBef>
              <a:spcAft>
                <a:spcPts val="0"/>
              </a:spcAft>
              <a:buClr>
                <a:srgbClr val="EFD67E"/>
              </a:buClr>
              <a:buSzPts val="3300"/>
              <a:buNone/>
              <a:defRPr>
                <a:solidFill>
                  <a:srgbClr val="EFD67E"/>
                </a:solidFill>
              </a:defRPr>
            </a:lvl7pPr>
            <a:lvl8pPr lvl="7" rtl="0" algn="r">
              <a:spcBef>
                <a:spcPts val="0"/>
              </a:spcBef>
              <a:spcAft>
                <a:spcPts val="0"/>
              </a:spcAft>
              <a:buClr>
                <a:srgbClr val="EFD67E"/>
              </a:buClr>
              <a:buSzPts val="3300"/>
              <a:buNone/>
              <a:defRPr>
                <a:solidFill>
                  <a:srgbClr val="EFD67E"/>
                </a:solidFill>
              </a:defRPr>
            </a:lvl8pPr>
            <a:lvl9pPr lvl="8" rtl="0" algn="r">
              <a:spcBef>
                <a:spcPts val="0"/>
              </a:spcBef>
              <a:spcAft>
                <a:spcPts val="0"/>
              </a:spcAft>
              <a:buClr>
                <a:srgbClr val="EFD67E"/>
              </a:buClr>
              <a:buSzPts val="3300"/>
              <a:buNone/>
              <a:defRPr>
                <a:solidFill>
                  <a:srgbClr val="EFD67E"/>
                </a:solidFill>
              </a:defRPr>
            </a:lvl9pPr>
          </a:lstStyle>
          <a:p/>
        </p:txBody>
      </p:sp>
      <p:sp>
        <p:nvSpPr>
          <p:cNvPr id="94" name="Google Shape;94;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5" name="Google Shape;95;p14"/>
          <p:cNvSpPr/>
          <p:nvPr/>
        </p:nvSpPr>
        <p:spPr>
          <a:xfrm rot="10800000">
            <a:off x="6556325"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p:cSld name="TITLE_ONLY_1">
    <p:spTree>
      <p:nvGrpSpPr>
        <p:cNvPr id="96" name="Shape 96"/>
        <p:cNvGrpSpPr/>
        <p:nvPr/>
      </p:nvGrpSpPr>
      <p:grpSpPr>
        <a:xfrm>
          <a:off x="0" y="0"/>
          <a:ext cx="0" cy="0"/>
          <a:chOff x="0" y="0"/>
          <a:chExt cx="0" cy="0"/>
        </a:xfrm>
      </p:grpSpPr>
      <p:sp>
        <p:nvSpPr>
          <p:cNvPr id="97" name="Google Shape;97;p15"/>
          <p:cNvSpPr txBox="1"/>
          <p:nvPr>
            <p:ph hasCustomPrompt="1" type="title"/>
          </p:nvPr>
        </p:nvSpPr>
        <p:spPr>
          <a:xfrm>
            <a:off x="542950" y="2077450"/>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D9D9D9"/>
              </a:buClr>
              <a:buSzPts val="5600"/>
              <a:buNone/>
              <a:defRPr b="1" sz="5600">
                <a:solidFill>
                  <a:srgbClr val="D9D9D9"/>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98" name="Google Shape;98;p15"/>
          <p:cNvSpPr txBox="1"/>
          <p:nvPr>
            <p:ph idx="1" type="subTitle"/>
          </p:nvPr>
        </p:nvSpPr>
        <p:spPr>
          <a:xfrm>
            <a:off x="1194950" y="3030850"/>
            <a:ext cx="6754200" cy="106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90CCFA"/>
                </a:solidFill>
                <a:latin typeface="Spectral Light"/>
                <a:ea typeface="Spectral Light"/>
                <a:cs typeface="Spectral Light"/>
                <a:sym typeface="Spectral Light"/>
              </a:defRPr>
            </a:lvl1pPr>
            <a:lvl2pPr lvl="1" rtl="0" algn="ctr">
              <a:spcBef>
                <a:spcPts val="0"/>
              </a:spcBef>
              <a:spcAft>
                <a:spcPts val="0"/>
              </a:spcAft>
              <a:buNone/>
              <a:defRPr>
                <a:solidFill>
                  <a:srgbClr val="90CCFA"/>
                </a:solidFill>
                <a:latin typeface="Spectral Light"/>
                <a:ea typeface="Spectral Light"/>
                <a:cs typeface="Spectral Light"/>
                <a:sym typeface="Spectral Light"/>
              </a:defRPr>
            </a:lvl2pPr>
            <a:lvl3pPr lvl="2" rtl="0" algn="ctr">
              <a:spcBef>
                <a:spcPts val="0"/>
              </a:spcBef>
              <a:spcAft>
                <a:spcPts val="0"/>
              </a:spcAft>
              <a:buNone/>
              <a:defRPr>
                <a:solidFill>
                  <a:srgbClr val="90CCFA"/>
                </a:solidFill>
                <a:latin typeface="Spectral Light"/>
                <a:ea typeface="Spectral Light"/>
                <a:cs typeface="Spectral Light"/>
                <a:sym typeface="Spectral Light"/>
              </a:defRPr>
            </a:lvl3pPr>
            <a:lvl4pPr lvl="3" rtl="0" algn="ctr">
              <a:spcBef>
                <a:spcPts val="0"/>
              </a:spcBef>
              <a:spcAft>
                <a:spcPts val="0"/>
              </a:spcAft>
              <a:buNone/>
              <a:defRPr>
                <a:solidFill>
                  <a:srgbClr val="90CCFA"/>
                </a:solidFill>
                <a:latin typeface="Spectral Light"/>
                <a:ea typeface="Spectral Light"/>
                <a:cs typeface="Spectral Light"/>
                <a:sym typeface="Spectral Light"/>
              </a:defRPr>
            </a:lvl4pPr>
            <a:lvl5pPr lvl="4" rtl="0" algn="ctr">
              <a:spcBef>
                <a:spcPts val="0"/>
              </a:spcBef>
              <a:spcAft>
                <a:spcPts val="0"/>
              </a:spcAft>
              <a:buNone/>
              <a:defRPr>
                <a:solidFill>
                  <a:srgbClr val="90CCFA"/>
                </a:solidFill>
                <a:latin typeface="Spectral Light"/>
                <a:ea typeface="Spectral Light"/>
                <a:cs typeface="Spectral Light"/>
                <a:sym typeface="Spectral Light"/>
              </a:defRPr>
            </a:lvl5pPr>
            <a:lvl6pPr lvl="5" rtl="0" algn="ctr">
              <a:spcBef>
                <a:spcPts val="0"/>
              </a:spcBef>
              <a:spcAft>
                <a:spcPts val="0"/>
              </a:spcAft>
              <a:buNone/>
              <a:defRPr>
                <a:solidFill>
                  <a:srgbClr val="90CCFA"/>
                </a:solidFill>
                <a:latin typeface="Spectral Light"/>
                <a:ea typeface="Spectral Light"/>
                <a:cs typeface="Spectral Light"/>
                <a:sym typeface="Spectral Light"/>
              </a:defRPr>
            </a:lvl6pPr>
            <a:lvl7pPr lvl="6" rtl="0" algn="ctr">
              <a:spcBef>
                <a:spcPts val="0"/>
              </a:spcBef>
              <a:spcAft>
                <a:spcPts val="0"/>
              </a:spcAft>
              <a:buNone/>
              <a:defRPr>
                <a:solidFill>
                  <a:srgbClr val="90CCFA"/>
                </a:solidFill>
                <a:latin typeface="Spectral Light"/>
                <a:ea typeface="Spectral Light"/>
                <a:cs typeface="Spectral Light"/>
                <a:sym typeface="Spectral Light"/>
              </a:defRPr>
            </a:lvl7pPr>
            <a:lvl8pPr lvl="7" rtl="0" algn="ctr">
              <a:spcBef>
                <a:spcPts val="0"/>
              </a:spcBef>
              <a:spcAft>
                <a:spcPts val="0"/>
              </a:spcAft>
              <a:buNone/>
              <a:defRPr>
                <a:solidFill>
                  <a:srgbClr val="90CCFA"/>
                </a:solidFill>
                <a:latin typeface="Spectral Light"/>
                <a:ea typeface="Spectral Light"/>
                <a:cs typeface="Spectral Light"/>
                <a:sym typeface="Spectral Light"/>
              </a:defRPr>
            </a:lvl8pPr>
            <a:lvl9pPr lvl="8" rtl="0" algn="ctr">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p:cSld name="TITLE_ONLY_1_1">
    <p:bg>
      <p:bgPr>
        <a:solidFill>
          <a:srgbClr val="252525"/>
        </a:solidFill>
      </p:bgPr>
    </p:bg>
    <p:spTree>
      <p:nvGrpSpPr>
        <p:cNvPr id="99" name="Shape 99"/>
        <p:cNvGrpSpPr/>
        <p:nvPr/>
      </p:nvGrpSpPr>
      <p:grpSpPr>
        <a:xfrm>
          <a:off x="0" y="0"/>
          <a:ext cx="0" cy="0"/>
          <a:chOff x="0" y="0"/>
          <a:chExt cx="0" cy="0"/>
        </a:xfrm>
      </p:grpSpPr>
      <p:sp>
        <p:nvSpPr>
          <p:cNvPr id="100" name="Google Shape;100;p16"/>
          <p:cNvSpPr txBox="1"/>
          <p:nvPr>
            <p:ph hasCustomPrompt="1" type="title"/>
          </p:nvPr>
        </p:nvSpPr>
        <p:spPr>
          <a:xfrm>
            <a:off x="542950" y="609775"/>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1" name="Google Shape;101;p16"/>
          <p:cNvSpPr txBox="1"/>
          <p:nvPr>
            <p:ph idx="1" type="subTitle"/>
          </p:nvPr>
        </p:nvSpPr>
        <p:spPr>
          <a:xfrm>
            <a:off x="1194950" y="1378775"/>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02" name="Google Shape;102;p16"/>
          <p:cNvSpPr txBox="1"/>
          <p:nvPr>
            <p:ph hasCustomPrompt="1" idx="2" type="title"/>
          </p:nvPr>
        </p:nvSpPr>
        <p:spPr>
          <a:xfrm>
            <a:off x="542950" y="1833775"/>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3" name="Google Shape;103;p16"/>
          <p:cNvSpPr txBox="1"/>
          <p:nvPr>
            <p:ph idx="3" type="subTitle"/>
          </p:nvPr>
        </p:nvSpPr>
        <p:spPr>
          <a:xfrm>
            <a:off x="1194950" y="2602775"/>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04" name="Google Shape;104;p16"/>
          <p:cNvSpPr txBox="1"/>
          <p:nvPr>
            <p:ph hasCustomPrompt="1" idx="4" type="title"/>
          </p:nvPr>
        </p:nvSpPr>
        <p:spPr>
          <a:xfrm>
            <a:off x="542950" y="3176350"/>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5" name="Google Shape;105;p16"/>
          <p:cNvSpPr txBox="1"/>
          <p:nvPr>
            <p:ph idx="5" type="subTitle"/>
          </p:nvPr>
        </p:nvSpPr>
        <p:spPr>
          <a:xfrm>
            <a:off x="1194950" y="3945350"/>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lide">
  <p:cSld name="ONE_COLUMN_TEXT">
    <p:spTree>
      <p:nvGrpSpPr>
        <p:cNvPr id="106" name="Shape 106"/>
        <p:cNvGrpSpPr/>
        <p:nvPr/>
      </p:nvGrpSpPr>
      <p:grpSpPr>
        <a:xfrm>
          <a:off x="0" y="0"/>
          <a:ext cx="0" cy="0"/>
          <a:chOff x="0" y="0"/>
          <a:chExt cx="0" cy="0"/>
        </a:xfrm>
      </p:grpSpPr>
      <p:sp>
        <p:nvSpPr>
          <p:cNvPr id="107" name="Google Shape;107;p17"/>
          <p:cNvSpPr txBox="1"/>
          <p:nvPr/>
        </p:nvSpPr>
        <p:spPr>
          <a:xfrm>
            <a:off x="8251984"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108" name="Google Shape;108;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9" name="Google Shape;109;p17"/>
          <p:cNvSpPr txBox="1"/>
          <p:nvPr>
            <p:ph type="title"/>
          </p:nvPr>
        </p:nvSpPr>
        <p:spPr>
          <a:xfrm>
            <a:off x="496300" y="1198875"/>
            <a:ext cx="5016000" cy="2049600"/>
          </a:xfrm>
          <a:prstGeom prst="rect">
            <a:avLst/>
          </a:prstGeom>
        </p:spPr>
        <p:txBody>
          <a:bodyPr anchorCtr="0" anchor="b"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0" name="Google Shape;110;p17"/>
          <p:cNvSpPr/>
          <p:nvPr/>
        </p:nvSpPr>
        <p:spPr>
          <a:xfrm rot="10800000">
            <a:off x="561900" y="4669200"/>
            <a:ext cx="2289600" cy="924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7FF"/>
              </a:solidFill>
            </a:endParaRPr>
          </a:p>
        </p:txBody>
      </p:sp>
      <p:sp>
        <p:nvSpPr>
          <p:cNvPr id="111" name="Google Shape;111;p17"/>
          <p:cNvSpPr txBox="1"/>
          <p:nvPr>
            <p:ph idx="1" type="subTitle"/>
          </p:nvPr>
        </p:nvSpPr>
        <p:spPr>
          <a:xfrm>
            <a:off x="496300" y="3315875"/>
            <a:ext cx="33432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lide 1">
  <p:cSld name="ONE_COLUMN_TEXT_1">
    <p:spTree>
      <p:nvGrpSpPr>
        <p:cNvPr id="112" name="Shape 112"/>
        <p:cNvGrpSpPr/>
        <p:nvPr/>
      </p:nvGrpSpPr>
      <p:grpSpPr>
        <a:xfrm>
          <a:off x="0" y="0"/>
          <a:ext cx="0" cy="0"/>
          <a:chOff x="0" y="0"/>
          <a:chExt cx="0" cy="0"/>
        </a:xfrm>
      </p:grpSpPr>
      <p:sp>
        <p:nvSpPr>
          <p:cNvPr id="113" name="Google Shape;113;p18"/>
          <p:cNvSpPr txBox="1"/>
          <p:nvPr/>
        </p:nvSpPr>
        <p:spPr>
          <a:xfrm>
            <a:off x="8251984"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114" name="Google Shape;114;p18"/>
          <p:cNvSpPr txBox="1"/>
          <p:nvPr>
            <p:ph type="title"/>
          </p:nvPr>
        </p:nvSpPr>
        <p:spPr>
          <a:xfrm>
            <a:off x="496300" y="-98500"/>
            <a:ext cx="4133400" cy="20496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amp; title" type="blank">
  <p:cSld name="BLANK">
    <p:spTree>
      <p:nvGrpSpPr>
        <p:cNvPr id="115" name="Shape 115"/>
        <p:cNvGrpSpPr/>
        <p:nvPr/>
      </p:nvGrpSpPr>
      <p:grpSpPr>
        <a:xfrm>
          <a:off x="0" y="0"/>
          <a:ext cx="0" cy="0"/>
          <a:chOff x="0" y="0"/>
          <a:chExt cx="0" cy="0"/>
        </a:xfrm>
      </p:grpSpPr>
      <p:sp>
        <p:nvSpPr>
          <p:cNvPr id="116" name="Google Shape;116;p19"/>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amp; title">
  <p:cSld name="CUSTOM_1">
    <p:bg>
      <p:bgPr>
        <a:solidFill>
          <a:srgbClr val="252525"/>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type="secHead">
  <p:cSld name="SECTION_HEADER">
    <p:bg>
      <p:bgPr>
        <a:no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77425" y="2095075"/>
            <a:ext cx="3942300" cy="1585200"/>
          </a:xfrm>
          <a:prstGeom prst="rect">
            <a:avLst/>
          </a:prstGeom>
        </p:spPr>
        <p:txBody>
          <a:bodyPr anchorCtr="0" anchor="b" bIns="91425" lIns="91425" spcFirstLastPara="1" rIns="91425" wrap="square" tIns="91425">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p:txBody>
      </p:sp>
      <p:sp>
        <p:nvSpPr>
          <p:cNvPr id="15" name="Google Shape;15;p3"/>
          <p:cNvSpPr txBox="1"/>
          <p:nvPr>
            <p:ph idx="1" type="subTitle"/>
          </p:nvPr>
        </p:nvSpPr>
        <p:spPr>
          <a:xfrm>
            <a:off x="1477425" y="4030950"/>
            <a:ext cx="2770200" cy="578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16" name="Google Shape;16;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 name="Google Shape;17;p3"/>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Content">
  <p:cSld name="BLANK_1_1_1_1">
    <p:spTree>
      <p:nvGrpSpPr>
        <p:cNvPr id="119" name="Shape 119"/>
        <p:cNvGrpSpPr/>
        <p:nvPr/>
      </p:nvGrpSpPr>
      <p:grpSpPr>
        <a:xfrm>
          <a:off x="0" y="0"/>
          <a:ext cx="0" cy="0"/>
          <a:chOff x="0" y="0"/>
          <a:chExt cx="0" cy="0"/>
        </a:xfrm>
      </p:grpSpPr>
      <p:sp>
        <p:nvSpPr>
          <p:cNvPr id="120" name="Google Shape;120;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1" name="Google Shape;121;p21"/>
          <p:cNvSpPr/>
          <p:nvPr/>
        </p:nvSpPr>
        <p:spPr>
          <a:xfrm>
            <a:off x="1088275" y="534300"/>
            <a:ext cx="4074600" cy="40752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2" name="Google Shape;122;p21"/>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3" name="Google Shape;123;p21"/>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4" name="Google Shape;124;p21"/>
          <p:cNvSpPr/>
          <p:nvPr/>
        </p:nvSpPr>
        <p:spPr>
          <a:xfrm>
            <a:off x="3125575" y="2571900"/>
            <a:ext cx="2037300" cy="2037600"/>
          </a:xfrm>
          <a:prstGeom prst="rect">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sp>
        <p:nvSpPr>
          <p:cNvPr id="125" name="Google Shape;125;p21"/>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6" name="Google Shape;126;p21"/>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27" name="Google Shape;127;p21"/>
          <p:cNvSpPr txBox="1"/>
          <p:nvPr>
            <p:ph idx="1" type="subTitle"/>
          </p:nvPr>
        </p:nvSpPr>
        <p:spPr>
          <a:xfrm>
            <a:off x="1335850" y="9883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Content 2">
  <p:cSld name="BLANK_1_1_1_1_2">
    <p:bg>
      <p:bgPr>
        <a:solidFill>
          <a:srgbClr val="252525"/>
        </a:solidFill>
      </p:bgPr>
    </p:bg>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0" name="Google Shape;130;p22"/>
          <p:cNvSpPr/>
          <p:nvPr/>
        </p:nvSpPr>
        <p:spPr>
          <a:xfrm>
            <a:off x="1088275" y="534300"/>
            <a:ext cx="4074600" cy="40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highlight>
                <a:srgbClr val="FFFFFF"/>
              </a:highlight>
            </a:endParaRPr>
          </a:p>
        </p:txBody>
      </p:sp>
      <p:sp>
        <p:nvSpPr>
          <p:cNvPr id="131" name="Google Shape;131;p22"/>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2" name="Google Shape;132;p22"/>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3" name="Google Shape;133;p22"/>
          <p:cNvSpPr/>
          <p:nvPr/>
        </p:nvSpPr>
        <p:spPr>
          <a:xfrm>
            <a:off x="3125575" y="2571900"/>
            <a:ext cx="2037300" cy="203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highlight>
                <a:srgbClr val="FFFFFF"/>
              </a:highlight>
            </a:endParaRPr>
          </a:p>
        </p:txBody>
      </p:sp>
      <p:sp>
        <p:nvSpPr>
          <p:cNvPr id="134" name="Google Shape;134;p22"/>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5" name="Google Shape;135;p22"/>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36" name="Google Shape;136;p22"/>
          <p:cNvSpPr txBox="1"/>
          <p:nvPr>
            <p:ph idx="1" type="subTitle"/>
          </p:nvPr>
        </p:nvSpPr>
        <p:spPr>
          <a:xfrm>
            <a:off x="1335850" y="30259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37" name="Google Shape;137;p22"/>
          <p:cNvSpPr txBox="1"/>
          <p:nvPr>
            <p:ph idx="2" type="subTitle"/>
          </p:nvPr>
        </p:nvSpPr>
        <p:spPr>
          <a:xfrm>
            <a:off x="3373075" y="9883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1">
  <p:cSld name="BLANK_1_1_1_1_1">
    <p:spTree>
      <p:nvGrpSpPr>
        <p:cNvPr id="138" name="Shape 138"/>
        <p:cNvGrpSpPr/>
        <p:nvPr/>
      </p:nvGrpSpPr>
      <p:grpSpPr>
        <a:xfrm>
          <a:off x="0" y="0"/>
          <a:ext cx="0" cy="0"/>
          <a:chOff x="0" y="0"/>
          <a:chExt cx="0" cy="0"/>
        </a:xfrm>
      </p:grpSpPr>
      <p:sp>
        <p:nvSpPr>
          <p:cNvPr id="139" name="Google Shape;139;p2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5" name="Google Shape;145;p23"/>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46" name="Google Shape;146;p23"/>
          <p:cNvSpPr txBox="1"/>
          <p:nvPr>
            <p:ph idx="1" type="subTitle"/>
          </p:nvPr>
        </p:nvSpPr>
        <p:spPr>
          <a:xfrm>
            <a:off x="1477900" y="1442400"/>
            <a:ext cx="1542300" cy="1129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7" name="Google Shape;147;p23"/>
          <p:cNvSpPr txBox="1"/>
          <p:nvPr>
            <p:ph idx="2" type="subTitle"/>
          </p:nvPr>
        </p:nvSpPr>
        <p:spPr>
          <a:xfrm>
            <a:off x="3217775" y="646250"/>
            <a:ext cx="1542300" cy="112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8" name="Google Shape;148;p23"/>
          <p:cNvSpPr txBox="1"/>
          <p:nvPr>
            <p:ph idx="3" type="subTitle"/>
          </p:nvPr>
        </p:nvSpPr>
        <p:spPr>
          <a:xfrm>
            <a:off x="1240675" y="2571900"/>
            <a:ext cx="1542300" cy="112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9" name="Google Shape;149;p23"/>
          <p:cNvSpPr txBox="1"/>
          <p:nvPr>
            <p:ph idx="4" type="subTitle"/>
          </p:nvPr>
        </p:nvSpPr>
        <p:spPr>
          <a:xfrm>
            <a:off x="3468175" y="3341400"/>
            <a:ext cx="1542300" cy="1129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200">
                <a:solidFill>
                  <a:srgbClr val="FFFFFF"/>
                </a:solidFill>
                <a:latin typeface="Spectral Light"/>
                <a:ea typeface="Spectral Light"/>
                <a:cs typeface="Spectral Light"/>
                <a:sym typeface="Spectral Light"/>
              </a:defRPr>
            </a:lvl1pPr>
            <a:lvl2pPr lvl="1" rtl="0" algn="r">
              <a:spcBef>
                <a:spcPts val="0"/>
              </a:spcBef>
              <a:spcAft>
                <a:spcPts val="0"/>
              </a:spcAft>
              <a:buNone/>
              <a:defRPr>
                <a:solidFill>
                  <a:srgbClr val="FFFFFF"/>
                </a:solidFill>
                <a:latin typeface="Spectral Light"/>
                <a:ea typeface="Spectral Light"/>
                <a:cs typeface="Spectral Light"/>
                <a:sym typeface="Spectral Light"/>
              </a:defRPr>
            </a:lvl2pPr>
            <a:lvl3pPr lvl="2" rtl="0" algn="r">
              <a:spcBef>
                <a:spcPts val="0"/>
              </a:spcBef>
              <a:spcAft>
                <a:spcPts val="0"/>
              </a:spcAft>
              <a:buNone/>
              <a:defRPr>
                <a:solidFill>
                  <a:srgbClr val="FFFFFF"/>
                </a:solidFill>
                <a:latin typeface="Spectral Light"/>
                <a:ea typeface="Spectral Light"/>
                <a:cs typeface="Spectral Light"/>
                <a:sym typeface="Spectral Light"/>
              </a:defRPr>
            </a:lvl3pPr>
            <a:lvl4pPr lvl="3" rtl="0" algn="r">
              <a:spcBef>
                <a:spcPts val="0"/>
              </a:spcBef>
              <a:spcAft>
                <a:spcPts val="0"/>
              </a:spcAft>
              <a:buNone/>
              <a:defRPr>
                <a:solidFill>
                  <a:srgbClr val="FFFFFF"/>
                </a:solidFill>
                <a:latin typeface="Spectral Light"/>
                <a:ea typeface="Spectral Light"/>
                <a:cs typeface="Spectral Light"/>
                <a:sym typeface="Spectral Light"/>
              </a:defRPr>
            </a:lvl4pPr>
            <a:lvl5pPr lvl="4" rtl="0" algn="r">
              <a:spcBef>
                <a:spcPts val="0"/>
              </a:spcBef>
              <a:spcAft>
                <a:spcPts val="0"/>
              </a:spcAft>
              <a:buNone/>
              <a:defRPr>
                <a:solidFill>
                  <a:srgbClr val="FFFFFF"/>
                </a:solidFill>
                <a:latin typeface="Spectral Light"/>
                <a:ea typeface="Spectral Light"/>
                <a:cs typeface="Spectral Light"/>
                <a:sym typeface="Spectral Light"/>
              </a:defRPr>
            </a:lvl5pPr>
            <a:lvl6pPr lvl="5" rtl="0" algn="r">
              <a:spcBef>
                <a:spcPts val="0"/>
              </a:spcBef>
              <a:spcAft>
                <a:spcPts val="0"/>
              </a:spcAft>
              <a:buNone/>
              <a:defRPr>
                <a:solidFill>
                  <a:srgbClr val="FFFFFF"/>
                </a:solidFill>
                <a:latin typeface="Spectral Light"/>
                <a:ea typeface="Spectral Light"/>
                <a:cs typeface="Spectral Light"/>
                <a:sym typeface="Spectral Light"/>
              </a:defRPr>
            </a:lvl6pPr>
            <a:lvl7pPr lvl="6" rtl="0" algn="r">
              <a:spcBef>
                <a:spcPts val="0"/>
              </a:spcBef>
              <a:spcAft>
                <a:spcPts val="0"/>
              </a:spcAft>
              <a:buNone/>
              <a:defRPr>
                <a:solidFill>
                  <a:srgbClr val="FFFFFF"/>
                </a:solidFill>
                <a:latin typeface="Spectral Light"/>
                <a:ea typeface="Spectral Light"/>
                <a:cs typeface="Spectral Light"/>
                <a:sym typeface="Spectral Light"/>
              </a:defRPr>
            </a:lvl7pPr>
            <a:lvl8pPr lvl="7" rtl="0" algn="r">
              <a:spcBef>
                <a:spcPts val="0"/>
              </a:spcBef>
              <a:spcAft>
                <a:spcPts val="0"/>
              </a:spcAft>
              <a:buNone/>
              <a:defRPr>
                <a:solidFill>
                  <a:srgbClr val="FFFFFF"/>
                </a:solidFill>
                <a:latin typeface="Spectral Light"/>
                <a:ea typeface="Spectral Light"/>
                <a:cs typeface="Spectral Light"/>
                <a:sym typeface="Spectral Light"/>
              </a:defRPr>
            </a:lvl8pPr>
            <a:lvl9pPr lvl="8" rtl="0" algn="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50" name="Google Shape;150;p23"/>
          <p:cNvSpPr txBox="1"/>
          <p:nvPr>
            <p:ph hasCustomPrompt="1" idx="5" type="title"/>
          </p:nvPr>
        </p:nvSpPr>
        <p:spPr>
          <a:xfrm rot="-5400000">
            <a:off x="1696225" y="823975"/>
            <a:ext cx="1791000" cy="1220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p:nvPr>
            <p:ph hasCustomPrompt="1" idx="6" type="title"/>
          </p:nvPr>
        </p:nvSpPr>
        <p:spPr>
          <a:xfrm rot="-5400000">
            <a:off x="2622124" y="894450"/>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p:nvPr>
            <p:ph hasCustomPrompt="1" idx="7" type="title"/>
          </p:nvPr>
        </p:nvSpPr>
        <p:spPr>
          <a:xfrm rot="-5400000">
            <a:off x="3645874" y="2230400"/>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p:nvPr>
            <p:ph hasCustomPrompt="1" idx="8" type="title"/>
          </p:nvPr>
        </p:nvSpPr>
        <p:spPr>
          <a:xfrm rot="-5400000">
            <a:off x="593524" y="2942543"/>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p:cSld name="SECTION_HEADER_1">
    <p:bg>
      <p:bgPr>
        <a:no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1477425" y="1423325"/>
            <a:ext cx="3942300" cy="1585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73334"/>
              </a:buClr>
              <a:buSzPts val="3300"/>
              <a:buNone/>
              <a:defRPr sz="3300">
                <a:solidFill>
                  <a:srgbClr val="373334"/>
                </a:solidFill>
              </a:defRPr>
            </a:lvl1pPr>
            <a:lvl2pPr lvl="1" rtl="0">
              <a:spcBef>
                <a:spcPts val="0"/>
              </a:spcBef>
              <a:spcAft>
                <a:spcPts val="0"/>
              </a:spcAft>
              <a:buClr>
                <a:srgbClr val="373334"/>
              </a:buClr>
              <a:buSzPts val="3300"/>
              <a:buNone/>
              <a:defRPr sz="3300">
                <a:solidFill>
                  <a:srgbClr val="373334"/>
                </a:solidFill>
              </a:defRPr>
            </a:lvl2pPr>
            <a:lvl3pPr lvl="2" rtl="0">
              <a:spcBef>
                <a:spcPts val="0"/>
              </a:spcBef>
              <a:spcAft>
                <a:spcPts val="0"/>
              </a:spcAft>
              <a:buClr>
                <a:srgbClr val="373334"/>
              </a:buClr>
              <a:buSzPts val="3300"/>
              <a:buNone/>
              <a:defRPr sz="3300">
                <a:solidFill>
                  <a:srgbClr val="373334"/>
                </a:solidFill>
              </a:defRPr>
            </a:lvl3pPr>
            <a:lvl4pPr lvl="3" rtl="0">
              <a:spcBef>
                <a:spcPts val="0"/>
              </a:spcBef>
              <a:spcAft>
                <a:spcPts val="0"/>
              </a:spcAft>
              <a:buClr>
                <a:srgbClr val="373334"/>
              </a:buClr>
              <a:buSzPts val="3300"/>
              <a:buNone/>
              <a:defRPr sz="3300">
                <a:solidFill>
                  <a:srgbClr val="373334"/>
                </a:solidFill>
              </a:defRPr>
            </a:lvl4pPr>
            <a:lvl5pPr lvl="4" rtl="0">
              <a:spcBef>
                <a:spcPts val="0"/>
              </a:spcBef>
              <a:spcAft>
                <a:spcPts val="0"/>
              </a:spcAft>
              <a:buClr>
                <a:srgbClr val="373334"/>
              </a:buClr>
              <a:buSzPts val="3300"/>
              <a:buNone/>
              <a:defRPr sz="3300">
                <a:solidFill>
                  <a:srgbClr val="373334"/>
                </a:solidFill>
              </a:defRPr>
            </a:lvl5pPr>
            <a:lvl6pPr lvl="5" rtl="0">
              <a:spcBef>
                <a:spcPts val="0"/>
              </a:spcBef>
              <a:spcAft>
                <a:spcPts val="0"/>
              </a:spcAft>
              <a:buClr>
                <a:srgbClr val="373334"/>
              </a:buClr>
              <a:buSzPts val="3300"/>
              <a:buNone/>
              <a:defRPr sz="3300">
                <a:solidFill>
                  <a:srgbClr val="373334"/>
                </a:solidFill>
              </a:defRPr>
            </a:lvl6pPr>
            <a:lvl7pPr lvl="6" rtl="0">
              <a:spcBef>
                <a:spcPts val="0"/>
              </a:spcBef>
              <a:spcAft>
                <a:spcPts val="0"/>
              </a:spcAft>
              <a:buClr>
                <a:srgbClr val="373334"/>
              </a:buClr>
              <a:buSzPts val="3300"/>
              <a:buNone/>
              <a:defRPr sz="3300">
                <a:solidFill>
                  <a:srgbClr val="373334"/>
                </a:solidFill>
              </a:defRPr>
            </a:lvl7pPr>
            <a:lvl8pPr lvl="7" rtl="0">
              <a:spcBef>
                <a:spcPts val="0"/>
              </a:spcBef>
              <a:spcAft>
                <a:spcPts val="0"/>
              </a:spcAft>
              <a:buClr>
                <a:srgbClr val="373334"/>
              </a:buClr>
              <a:buSzPts val="3300"/>
              <a:buNone/>
              <a:defRPr sz="3300">
                <a:solidFill>
                  <a:srgbClr val="373334"/>
                </a:solidFill>
              </a:defRPr>
            </a:lvl8pPr>
            <a:lvl9pPr lvl="8" rtl="0">
              <a:spcBef>
                <a:spcPts val="0"/>
              </a:spcBef>
              <a:spcAft>
                <a:spcPts val="0"/>
              </a:spcAft>
              <a:buClr>
                <a:srgbClr val="373334"/>
              </a:buClr>
              <a:buSzPts val="3300"/>
              <a:buNone/>
              <a:defRPr sz="3300">
                <a:solidFill>
                  <a:srgbClr val="373334"/>
                </a:solidFill>
              </a:defRPr>
            </a:lvl9pPr>
          </a:lstStyle>
          <a:p/>
        </p:txBody>
      </p:sp>
      <p:sp>
        <p:nvSpPr>
          <p:cNvPr id="20" name="Google Shape;20;p4"/>
          <p:cNvSpPr txBox="1"/>
          <p:nvPr>
            <p:ph idx="1" type="subTitle"/>
          </p:nvPr>
        </p:nvSpPr>
        <p:spPr>
          <a:xfrm>
            <a:off x="1477425" y="2977225"/>
            <a:ext cx="1894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666666"/>
                </a:solidFill>
                <a:latin typeface="Spectral Light"/>
                <a:ea typeface="Spectral Light"/>
                <a:cs typeface="Spectral Light"/>
                <a:sym typeface="Spectral Light"/>
              </a:defRPr>
            </a:lvl1pPr>
            <a:lvl2pPr lvl="1" rtl="0">
              <a:spcBef>
                <a:spcPts val="0"/>
              </a:spcBef>
              <a:spcAft>
                <a:spcPts val="0"/>
              </a:spcAft>
              <a:buNone/>
              <a:defRPr>
                <a:solidFill>
                  <a:srgbClr val="666666"/>
                </a:solidFill>
                <a:latin typeface="Spectral Light"/>
                <a:ea typeface="Spectral Light"/>
                <a:cs typeface="Spectral Light"/>
                <a:sym typeface="Spectral Light"/>
              </a:defRPr>
            </a:lvl2pPr>
            <a:lvl3pPr lvl="2" rtl="0">
              <a:spcBef>
                <a:spcPts val="0"/>
              </a:spcBef>
              <a:spcAft>
                <a:spcPts val="0"/>
              </a:spcAft>
              <a:buNone/>
              <a:defRPr>
                <a:solidFill>
                  <a:srgbClr val="666666"/>
                </a:solidFill>
                <a:latin typeface="Spectral Light"/>
                <a:ea typeface="Spectral Light"/>
                <a:cs typeface="Spectral Light"/>
                <a:sym typeface="Spectral Light"/>
              </a:defRPr>
            </a:lvl3pPr>
            <a:lvl4pPr lvl="3" rtl="0">
              <a:spcBef>
                <a:spcPts val="0"/>
              </a:spcBef>
              <a:spcAft>
                <a:spcPts val="0"/>
              </a:spcAft>
              <a:buNone/>
              <a:defRPr>
                <a:solidFill>
                  <a:srgbClr val="666666"/>
                </a:solidFill>
                <a:latin typeface="Spectral Light"/>
                <a:ea typeface="Spectral Light"/>
                <a:cs typeface="Spectral Light"/>
                <a:sym typeface="Spectral Light"/>
              </a:defRPr>
            </a:lvl4pPr>
            <a:lvl5pPr lvl="4" rtl="0">
              <a:spcBef>
                <a:spcPts val="0"/>
              </a:spcBef>
              <a:spcAft>
                <a:spcPts val="0"/>
              </a:spcAft>
              <a:buNone/>
              <a:defRPr>
                <a:solidFill>
                  <a:srgbClr val="666666"/>
                </a:solidFill>
                <a:latin typeface="Spectral Light"/>
                <a:ea typeface="Spectral Light"/>
                <a:cs typeface="Spectral Light"/>
                <a:sym typeface="Spectral Light"/>
              </a:defRPr>
            </a:lvl5pPr>
            <a:lvl6pPr lvl="5" rtl="0">
              <a:spcBef>
                <a:spcPts val="0"/>
              </a:spcBef>
              <a:spcAft>
                <a:spcPts val="0"/>
              </a:spcAft>
              <a:buNone/>
              <a:defRPr>
                <a:solidFill>
                  <a:srgbClr val="666666"/>
                </a:solidFill>
                <a:latin typeface="Spectral Light"/>
                <a:ea typeface="Spectral Light"/>
                <a:cs typeface="Spectral Light"/>
                <a:sym typeface="Spectral Light"/>
              </a:defRPr>
            </a:lvl6pPr>
            <a:lvl7pPr lvl="6" rtl="0">
              <a:spcBef>
                <a:spcPts val="0"/>
              </a:spcBef>
              <a:spcAft>
                <a:spcPts val="0"/>
              </a:spcAft>
              <a:buNone/>
              <a:defRPr>
                <a:solidFill>
                  <a:srgbClr val="666666"/>
                </a:solidFill>
                <a:latin typeface="Spectral Light"/>
                <a:ea typeface="Spectral Light"/>
                <a:cs typeface="Spectral Light"/>
                <a:sym typeface="Spectral Light"/>
              </a:defRPr>
            </a:lvl7pPr>
            <a:lvl8pPr lvl="7" rtl="0">
              <a:spcBef>
                <a:spcPts val="0"/>
              </a:spcBef>
              <a:spcAft>
                <a:spcPts val="0"/>
              </a:spcAft>
              <a:buNone/>
              <a:defRPr>
                <a:solidFill>
                  <a:srgbClr val="666666"/>
                </a:solidFill>
                <a:latin typeface="Spectral Light"/>
                <a:ea typeface="Spectral Light"/>
                <a:cs typeface="Spectral Light"/>
                <a:sym typeface="Spectral Light"/>
              </a:defRPr>
            </a:lvl8pPr>
            <a:lvl9pPr lvl="8" rtl="0">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21" name="Google Shape;21;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2" name="Google Shape;22;p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1">
  <p:cSld name="SECTION_HEADER_1_1">
    <p:bg>
      <p:bgPr>
        <a:noFill/>
      </p:bgPr>
    </p:bg>
    <p:spTree>
      <p:nvGrpSpPr>
        <p:cNvPr id="23" name="Shape 23"/>
        <p:cNvGrpSpPr/>
        <p:nvPr/>
      </p:nvGrpSpPr>
      <p:grpSpPr>
        <a:xfrm>
          <a:off x="0" y="0"/>
          <a:ext cx="0" cy="0"/>
          <a:chOff x="0" y="0"/>
          <a:chExt cx="0" cy="0"/>
        </a:xfrm>
      </p:grpSpPr>
      <p:sp>
        <p:nvSpPr>
          <p:cNvPr id="24" name="Google Shape;24;p5"/>
          <p:cNvSpPr txBox="1"/>
          <p:nvPr>
            <p:ph type="title"/>
          </p:nvPr>
        </p:nvSpPr>
        <p:spPr>
          <a:xfrm flipH="1">
            <a:off x="3821950" y="1423325"/>
            <a:ext cx="39423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3300"/>
              <a:buNone/>
              <a:defRPr sz="3300">
                <a:solidFill>
                  <a:srgbClr val="373334"/>
                </a:solidFill>
              </a:defRPr>
            </a:lvl1pPr>
            <a:lvl2pPr lvl="1" rtl="0" algn="r">
              <a:spcBef>
                <a:spcPts val="0"/>
              </a:spcBef>
              <a:spcAft>
                <a:spcPts val="0"/>
              </a:spcAft>
              <a:buClr>
                <a:srgbClr val="373334"/>
              </a:buClr>
              <a:buSzPts val="3300"/>
              <a:buNone/>
              <a:defRPr sz="3300">
                <a:solidFill>
                  <a:srgbClr val="373334"/>
                </a:solidFill>
              </a:defRPr>
            </a:lvl2pPr>
            <a:lvl3pPr lvl="2" rtl="0" algn="r">
              <a:spcBef>
                <a:spcPts val="0"/>
              </a:spcBef>
              <a:spcAft>
                <a:spcPts val="0"/>
              </a:spcAft>
              <a:buClr>
                <a:srgbClr val="373334"/>
              </a:buClr>
              <a:buSzPts val="3300"/>
              <a:buNone/>
              <a:defRPr sz="3300">
                <a:solidFill>
                  <a:srgbClr val="373334"/>
                </a:solidFill>
              </a:defRPr>
            </a:lvl3pPr>
            <a:lvl4pPr lvl="3" rtl="0" algn="r">
              <a:spcBef>
                <a:spcPts val="0"/>
              </a:spcBef>
              <a:spcAft>
                <a:spcPts val="0"/>
              </a:spcAft>
              <a:buClr>
                <a:srgbClr val="373334"/>
              </a:buClr>
              <a:buSzPts val="3300"/>
              <a:buNone/>
              <a:defRPr sz="3300">
                <a:solidFill>
                  <a:srgbClr val="373334"/>
                </a:solidFill>
              </a:defRPr>
            </a:lvl4pPr>
            <a:lvl5pPr lvl="4" rtl="0" algn="r">
              <a:spcBef>
                <a:spcPts val="0"/>
              </a:spcBef>
              <a:spcAft>
                <a:spcPts val="0"/>
              </a:spcAft>
              <a:buClr>
                <a:srgbClr val="373334"/>
              </a:buClr>
              <a:buSzPts val="3300"/>
              <a:buNone/>
              <a:defRPr sz="3300">
                <a:solidFill>
                  <a:srgbClr val="373334"/>
                </a:solidFill>
              </a:defRPr>
            </a:lvl5pPr>
            <a:lvl6pPr lvl="5" rtl="0" algn="r">
              <a:spcBef>
                <a:spcPts val="0"/>
              </a:spcBef>
              <a:spcAft>
                <a:spcPts val="0"/>
              </a:spcAft>
              <a:buClr>
                <a:srgbClr val="373334"/>
              </a:buClr>
              <a:buSzPts val="3300"/>
              <a:buNone/>
              <a:defRPr sz="3300">
                <a:solidFill>
                  <a:srgbClr val="373334"/>
                </a:solidFill>
              </a:defRPr>
            </a:lvl6pPr>
            <a:lvl7pPr lvl="6" rtl="0" algn="r">
              <a:spcBef>
                <a:spcPts val="0"/>
              </a:spcBef>
              <a:spcAft>
                <a:spcPts val="0"/>
              </a:spcAft>
              <a:buClr>
                <a:srgbClr val="373334"/>
              </a:buClr>
              <a:buSzPts val="3300"/>
              <a:buNone/>
              <a:defRPr sz="3300">
                <a:solidFill>
                  <a:srgbClr val="373334"/>
                </a:solidFill>
              </a:defRPr>
            </a:lvl7pPr>
            <a:lvl8pPr lvl="7" rtl="0" algn="r">
              <a:spcBef>
                <a:spcPts val="0"/>
              </a:spcBef>
              <a:spcAft>
                <a:spcPts val="0"/>
              </a:spcAft>
              <a:buClr>
                <a:srgbClr val="373334"/>
              </a:buClr>
              <a:buSzPts val="3300"/>
              <a:buNone/>
              <a:defRPr sz="3300">
                <a:solidFill>
                  <a:srgbClr val="373334"/>
                </a:solidFill>
              </a:defRPr>
            </a:lvl8pPr>
            <a:lvl9pPr lvl="8" rtl="0" algn="r">
              <a:spcBef>
                <a:spcPts val="0"/>
              </a:spcBef>
              <a:spcAft>
                <a:spcPts val="0"/>
              </a:spcAft>
              <a:buClr>
                <a:srgbClr val="373334"/>
              </a:buClr>
              <a:buSzPts val="3300"/>
              <a:buNone/>
              <a:defRPr sz="3300">
                <a:solidFill>
                  <a:srgbClr val="373334"/>
                </a:solidFill>
              </a:defRPr>
            </a:lvl9pPr>
          </a:lstStyle>
          <a:p/>
        </p:txBody>
      </p:sp>
      <p:sp>
        <p:nvSpPr>
          <p:cNvPr id="25" name="Google Shape;25;p5"/>
          <p:cNvSpPr txBox="1"/>
          <p:nvPr>
            <p:ph idx="1" type="subTitle"/>
          </p:nvPr>
        </p:nvSpPr>
        <p:spPr>
          <a:xfrm flipH="1">
            <a:off x="5869750" y="2977225"/>
            <a:ext cx="1894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666666"/>
                </a:solidFill>
                <a:latin typeface="Spectral Light"/>
                <a:ea typeface="Spectral Light"/>
                <a:cs typeface="Spectral Light"/>
                <a:sym typeface="Spectral Light"/>
              </a:defRPr>
            </a:lvl1pPr>
            <a:lvl2pPr lvl="1" rtl="0" algn="r">
              <a:spcBef>
                <a:spcPts val="0"/>
              </a:spcBef>
              <a:spcAft>
                <a:spcPts val="0"/>
              </a:spcAft>
              <a:buNone/>
              <a:defRPr>
                <a:solidFill>
                  <a:srgbClr val="666666"/>
                </a:solidFill>
                <a:latin typeface="Spectral Light"/>
                <a:ea typeface="Spectral Light"/>
                <a:cs typeface="Spectral Light"/>
                <a:sym typeface="Spectral Light"/>
              </a:defRPr>
            </a:lvl2pPr>
            <a:lvl3pPr lvl="2" rtl="0" algn="r">
              <a:spcBef>
                <a:spcPts val="0"/>
              </a:spcBef>
              <a:spcAft>
                <a:spcPts val="0"/>
              </a:spcAft>
              <a:buNone/>
              <a:defRPr>
                <a:solidFill>
                  <a:srgbClr val="666666"/>
                </a:solidFill>
                <a:latin typeface="Spectral Light"/>
                <a:ea typeface="Spectral Light"/>
                <a:cs typeface="Spectral Light"/>
                <a:sym typeface="Spectral Light"/>
              </a:defRPr>
            </a:lvl3pPr>
            <a:lvl4pPr lvl="3" rtl="0" algn="r">
              <a:spcBef>
                <a:spcPts val="0"/>
              </a:spcBef>
              <a:spcAft>
                <a:spcPts val="0"/>
              </a:spcAft>
              <a:buNone/>
              <a:defRPr>
                <a:solidFill>
                  <a:srgbClr val="666666"/>
                </a:solidFill>
                <a:latin typeface="Spectral Light"/>
                <a:ea typeface="Spectral Light"/>
                <a:cs typeface="Spectral Light"/>
                <a:sym typeface="Spectral Light"/>
              </a:defRPr>
            </a:lvl4pPr>
            <a:lvl5pPr lvl="4" rtl="0" algn="r">
              <a:spcBef>
                <a:spcPts val="0"/>
              </a:spcBef>
              <a:spcAft>
                <a:spcPts val="0"/>
              </a:spcAft>
              <a:buNone/>
              <a:defRPr>
                <a:solidFill>
                  <a:srgbClr val="666666"/>
                </a:solidFill>
                <a:latin typeface="Spectral Light"/>
                <a:ea typeface="Spectral Light"/>
                <a:cs typeface="Spectral Light"/>
                <a:sym typeface="Spectral Light"/>
              </a:defRPr>
            </a:lvl5pPr>
            <a:lvl6pPr lvl="5" rtl="0" algn="r">
              <a:spcBef>
                <a:spcPts val="0"/>
              </a:spcBef>
              <a:spcAft>
                <a:spcPts val="0"/>
              </a:spcAft>
              <a:buNone/>
              <a:defRPr>
                <a:solidFill>
                  <a:srgbClr val="666666"/>
                </a:solidFill>
                <a:latin typeface="Spectral Light"/>
                <a:ea typeface="Spectral Light"/>
                <a:cs typeface="Spectral Light"/>
                <a:sym typeface="Spectral Light"/>
              </a:defRPr>
            </a:lvl6pPr>
            <a:lvl7pPr lvl="6" rtl="0" algn="r">
              <a:spcBef>
                <a:spcPts val="0"/>
              </a:spcBef>
              <a:spcAft>
                <a:spcPts val="0"/>
              </a:spcAft>
              <a:buNone/>
              <a:defRPr>
                <a:solidFill>
                  <a:srgbClr val="666666"/>
                </a:solidFill>
                <a:latin typeface="Spectral Light"/>
                <a:ea typeface="Spectral Light"/>
                <a:cs typeface="Spectral Light"/>
                <a:sym typeface="Spectral Light"/>
              </a:defRPr>
            </a:lvl7pPr>
            <a:lvl8pPr lvl="7" rtl="0" algn="r">
              <a:spcBef>
                <a:spcPts val="0"/>
              </a:spcBef>
              <a:spcAft>
                <a:spcPts val="0"/>
              </a:spcAft>
              <a:buNone/>
              <a:defRPr>
                <a:solidFill>
                  <a:srgbClr val="666666"/>
                </a:solidFill>
                <a:latin typeface="Spectral Light"/>
                <a:ea typeface="Spectral Light"/>
                <a:cs typeface="Spectral Light"/>
                <a:sym typeface="Spectral Light"/>
              </a:defRPr>
            </a:lvl8pPr>
            <a:lvl9pPr lvl="8" rtl="0" algn="r">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26" name="Google Shape;26;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7" name="Google Shape;27;p5"/>
          <p:cNvSpPr/>
          <p:nvPr/>
        </p:nvSpPr>
        <p:spPr>
          <a:xfrm rot="-5400000">
            <a:off x="5900000"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spTree>
      <p:nvGrpSpPr>
        <p:cNvPr id="28" name="Shape 28"/>
        <p:cNvGrpSpPr/>
        <p:nvPr/>
      </p:nvGrpSpPr>
      <p:grpSpPr>
        <a:xfrm>
          <a:off x="0" y="0"/>
          <a:ext cx="0" cy="0"/>
          <a:chOff x="0" y="0"/>
          <a:chExt cx="0" cy="0"/>
        </a:xfrm>
      </p:grpSpPr>
      <p:sp>
        <p:nvSpPr>
          <p:cNvPr id="29" name="Google Shape;29;p6"/>
          <p:cNvSpPr/>
          <p:nvPr/>
        </p:nvSpPr>
        <p:spPr>
          <a:xfrm>
            <a:off x="2028900" y="0"/>
            <a:ext cx="50862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subTitle"/>
          </p:nvPr>
        </p:nvSpPr>
        <p:spPr>
          <a:xfrm>
            <a:off x="3153525" y="1800750"/>
            <a:ext cx="2523300" cy="2111700"/>
          </a:xfrm>
          <a:prstGeom prst="rect">
            <a:avLst/>
          </a:prstGeom>
        </p:spPr>
        <p:txBody>
          <a:bodyPr anchorCtr="0" anchor="b" bIns="91425" lIns="91425" spcFirstLastPara="1" rIns="91425" wrap="square" tIns="91425">
            <a:noAutofit/>
          </a:bodyPr>
          <a:lstStyle>
            <a:lvl1pPr lvl="0">
              <a:spcBef>
                <a:spcPts val="0"/>
              </a:spcBef>
              <a:spcAft>
                <a:spcPts val="0"/>
              </a:spcAft>
              <a:buNone/>
              <a:defRPr sz="1700">
                <a:solidFill>
                  <a:srgbClr val="FFFFFF"/>
                </a:solidFill>
                <a:latin typeface="Montserrat SemiBold"/>
                <a:ea typeface="Montserrat SemiBold"/>
                <a:cs typeface="Montserrat SemiBold"/>
                <a:sym typeface="Montserrat SemiBold"/>
              </a:defRPr>
            </a:lvl1pPr>
            <a:lvl2pPr lvl="1" algn="r">
              <a:spcBef>
                <a:spcPts val="0"/>
              </a:spcBef>
              <a:spcAft>
                <a:spcPts val="0"/>
              </a:spcAft>
              <a:buNone/>
              <a:defRPr sz="1700">
                <a:solidFill>
                  <a:srgbClr val="FFFFFF"/>
                </a:solidFill>
                <a:latin typeface="Montserrat SemiBold"/>
                <a:ea typeface="Montserrat SemiBold"/>
                <a:cs typeface="Montserrat SemiBold"/>
                <a:sym typeface="Montserrat SemiBold"/>
              </a:defRPr>
            </a:lvl2pPr>
            <a:lvl3pPr lvl="2" algn="r">
              <a:spcBef>
                <a:spcPts val="0"/>
              </a:spcBef>
              <a:spcAft>
                <a:spcPts val="0"/>
              </a:spcAft>
              <a:buNone/>
              <a:defRPr sz="1700">
                <a:solidFill>
                  <a:srgbClr val="FFFFFF"/>
                </a:solidFill>
                <a:latin typeface="Montserrat SemiBold"/>
                <a:ea typeface="Montserrat SemiBold"/>
                <a:cs typeface="Montserrat SemiBold"/>
                <a:sym typeface="Montserrat SemiBold"/>
              </a:defRPr>
            </a:lvl3pPr>
            <a:lvl4pPr lvl="3" algn="r">
              <a:spcBef>
                <a:spcPts val="0"/>
              </a:spcBef>
              <a:spcAft>
                <a:spcPts val="0"/>
              </a:spcAft>
              <a:buNone/>
              <a:defRPr sz="1700">
                <a:solidFill>
                  <a:srgbClr val="FFFFFF"/>
                </a:solidFill>
                <a:latin typeface="Montserrat SemiBold"/>
                <a:ea typeface="Montserrat SemiBold"/>
                <a:cs typeface="Montserrat SemiBold"/>
                <a:sym typeface="Montserrat SemiBold"/>
              </a:defRPr>
            </a:lvl4pPr>
            <a:lvl5pPr lvl="4" algn="r">
              <a:spcBef>
                <a:spcPts val="0"/>
              </a:spcBef>
              <a:spcAft>
                <a:spcPts val="0"/>
              </a:spcAft>
              <a:buNone/>
              <a:defRPr sz="1700">
                <a:solidFill>
                  <a:srgbClr val="FFFFFF"/>
                </a:solidFill>
                <a:latin typeface="Montserrat SemiBold"/>
                <a:ea typeface="Montserrat SemiBold"/>
                <a:cs typeface="Montserrat SemiBold"/>
                <a:sym typeface="Montserrat SemiBold"/>
              </a:defRPr>
            </a:lvl5pPr>
            <a:lvl6pPr lvl="5" algn="r">
              <a:spcBef>
                <a:spcPts val="0"/>
              </a:spcBef>
              <a:spcAft>
                <a:spcPts val="0"/>
              </a:spcAft>
              <a:buNone/>
              <a:defRPr sz="1700">
                <a:solidFill>
                  <a:srgbClr val="FFFFFF"/>
                </a:solidFill>
                <a:latin typeface="Montserrat SemiBold"/>
                <a:ea typeface="Montserrat SemiBold"/>
                <a:cs typeface="Montserrat SemiBold"/>
                <a:sym typeface="Montserrat SemiBold"/>
              </a:defRPr>
            </a:lvl6pPr>
            <a:lvl7pPr lvl="6" algn="r">
              <a:spcBef>
                <a:spcPts val="0"/>
              </a:spcBef>
              <a:spcAft>
                <a:spcPts val="0"/>
              </a:spcAft>
              <a:buNone/>
              <a:defRPr sz="1700">
                <a:solidFill>
                  <a:srgbClr val="FFFFFF"/>
                </a:solidFill>
                <a:latin typeface="Montserrat SemiBold"/>
                <a:ea typeface="Montserrat SemiBold"/>
                <a:cs typeface="Montserrat SemiBold"/>
                <a:sym typeface="Montserrat SemiBold"/>
              </a:defRPr>
            </a:lvl7pPr>
            <a:lvl8pPr lvl="7" algn="r">
              <a:spcBef>
                <a:spcPts val="0"/>
              </a:spcBef>
              <a:spcAft>
                <a:spcPts val="0"/>
              </a:spcAft>
              <a:buNone/>
              <a:defRPr sz="1700">
                <a:solidFill>
                  <a:srgbClr val="FFFFFF"/>
                </a:solidFill>
                <a:latin typeface="Montserrat SemiBold"/>
                <a:ea typeface="Montserrat SemiBold"/>
                <a:cs typeface="Montserrat SemiBold"/>
                <a:sym typeface="Montserrat SemiBold"/>
              </a:defRPr>
            </a:lvl8pPr>
            <a:lvl9pPr lvl="8" algn="r">
              <a:spcBef>
                <a:spcPts val="0"/>
              </a:spcBef>
              <a:spcAft>
                <a:spcPts val="0"/>
              </a:spcAft>
              <a:buNone/>
              <a:defRPr sz="1700">
                <a:solidFill>
                  <a:srgbClr val="FFFFFF"/>
                </a:solidFill>
                <a:latin typeface="Montserrat SemiBold"/>
                <a:ea typeface="Montserrat SemiBold"/>
                <a:cs typeface="Montserrat SemiBold"/>
                <a:sym typeface="Montserrat SemiBold"/>
              </a:defRPr>
            </a:lvl9pPr>
          </a:lstStyle>
          <a:p/>
        </p:txBody>
      </p:sp>
      <p:sp>
        <p:nvSpPr>
          <p:cNvPr id="31" name="Google Shape;31;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32" name="Google Shape;32;p6"/>
          <p:cNvSpPr txBox="1"/>
          <p:nvPr>
            <p:ph idx="2" type="subTitle"/>
          </p:nvPr>
        </p:nvSpPr>
        <p:spPr>
          <a:xfrm>
            <a:off x="3153525" y="4011203"/>
            <a:ext cx="1894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extLst>
    <p:ext uri="{DCECCB84-F9BA-43D5-87BE-67443E8EF086}">
      <p15:sldGuideLst>
        <p15:guide id="1" orient="horz" pos="269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spTree>
      <p:nvGrpSpPr>
        <p:cNvPr id="33" name="Shape 33"/>
        <p:cNvGrpSpPr/>
        <p:nvPr/>
      </p:nvGrpSpPr>
      <p:grpSpPr>
        <a:xfrm>
          <a:off x="0" y="0"/>
          <a:ext cx="0" cy="0"/>
          <a:chOff x="0" y="0"/>
          <a:chExt cx="0" cy="0"/>
        </a:xfrm>
      </p:grpSpPr>
      <p:sp>
        <p:nvSpPr>
          <p:cNvPr id="34" name="Google Shape;34;p7"/>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1285900" y="1173400"/>
            <a:ext cx="4736700" cy="4860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1pPr>
            <a:lvl2pPr lvl="1">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36" name="Google Shape;36;p7"/>
          <p:cNvSpPr txBox="1"/>
          <p:nvPr>
            <p:ph idx="1" type="body"/>
          </p:nvPr>
        </p:nvSpPr>
        <p:spPr>
          <a:xfrm>
            <a:off x="1285875" y="1991650"/>
            <a:ext cx="4289400" cy="212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1pPr>
            <a:lvl2pPr indent="-317500" lvl="1" marL="9144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2pPr>
            <a:lvl3pPr indent="-317500" lvl="2" marL="13716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3pPr>
            <a:lvl4pPr indent="-317500" lvl="3" marL="18288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4pPr>
            <a:lvl5pPr indent="-317500" lvl="4" marL="2286000" rtl="0">
              <a:lnSpc>
                <a:spcPct val="100000"/>
              </a:lnSpc>
              <a:spcBef>
                <a:spcPts val="0"/>
              </a:spcBef>
              <a:spcAft>
                <a:spcPts val="0"/>
              </a:spcAft>
              <a:buClr>
                <a:srgbClr val="FFFFFF"/>
              </a:buClr>
              <a:buSzPts val="1400"/>
              <a:buFont typeface="Spectral Light"/>
              <a:buChar char="⏷"/>
              <a:defRPr>
                <a:solidFill>
                  <a:srgbClr val="FFFFFF"/>
                </a:solidFill>
                <a:latin typeface="Spectral Light"/>
                <a:ea typeface="Spectral Light"/>
                <a:cs typeface="Spectral Light"/>
                <a:sym typeface="Spectral Light"/>
              </a:defRPr>
            </a:lvl5pPr>
            <a:lvl6pPr indent="-317500" lvl="5" marL="2743200" rtl="0">
              <a:lnSpc>
                <a:spcPct val="100000"/>
              </a:lnSpc>
              <a:spcBef>
                <a:spcPts val="0"/>
              </a:spcBef>
              <a:spcAft>
                <a:spcPts val="0"/>
              </a:spcAft>
              <a:buClr>
                <a:srgbClr val="FFFFFF"/>
              </a:buClr>
              <a:buSzPts val="1400"/>
              <a:buFont typeface="Spectral Light"/>
              <a:buChar char="⏷"/>
              <a:defRPr>
                <a:solidFill>
                  <a:srgbClr val="FFFFFF"/>
                </a:solidFill>
                <a:latin typeface="Spectral Light"/>
                <a:ea typeface="Spectral Light"/>
                <a:cs typeface="Spectral Light"/>
                <a:sym typeface="Spectral Light"/>
              </a:defRPr>
            </a:lvl6pPr>
            <a:lvl7pPr indent="-317500" lvl="6" marL="32004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7pPr>
            <a:lvl8pPr indent="-317500" lvl="7" marL="36576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8pPr>
            <a:lvl9pPr indent="-317500" lvl="8" marL="41148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9pPr>
          </a:lstStyle>
          <a:p/>
        </p:txBody>
      </p:sp>
      <p:sp>
        <p:nvSpPr>
          <p:cNvPr id="37" name="Google Shape;37;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p:cSld name="TITLE_AND_BODY_2">
    <p:bg>
      <p:bgPr>
        <a:solidFill>
          <a:srgbClr val="252525"/>
        </a:solidFill>
      </p:bgPr>
    </p:bg>
    <p:spTree>
      <p:nvGrpSpPr>
        <p:cNvPr id="38" name="Shape 38"/>
        <p:cNvGrpSpPr/>
        <p:nvPr/>
      </p:nvGrpSpPr>
      <p:grpSpPr>
        <a:xfrm>
          <a:off x="0" y="0"/>
          <a:ext cx="0" cy="0"/>
          <a:chOff x="0" y="0"/>
          <a:chExt cx="0" cy="0"/>
        </a:xfrm>
      </p:grpSpPr>
      <p:sp>
        <p:nvSpPr>
          <p:cNvPr id="39" name="Google Shape;39;p8"/>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1285900" y="458225"/>
            <a:ext cx="4736700" cy="269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200"/>
              <a:buFont typeface="Montserrat"/>
              <a:buNone/>
              <a:defRPr b="1" sz="4200">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41" name="Google Shape;41;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2" name="Google Shape;42;p8"/>
          <p:cNvSpPr txBox="1"/>
          <p:nvPr>
            <p:ph idx="1" type="subTitle"/>
          </p:nvPr>
        </p:nvSpPr>
        <p:spPr>
          <a:xfrm>
            <a:off x="1285900" y="2963125"/>
            <a:ext cx="3961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1">
  <p:cSld name="TITLE_AND_BODY_2_1">
    <p:bg>
      <p:bgPr>
        <a:solidFill>
          <a:srgbClr val="252525"/>
        </a:solidFill>
      </p:bgPr>
    </p:bg>
    <p:spTree>
      <p:nvGrpSpPr>
        <p:cNvPr id="43" name="Shape 43"/>
        <p:cNvGrpSpPr/>
        <p:nvPr/>
      </p:nvGrpSpPr>
      <p:grpSpPr>
        <a:xfrm>
          <a:off x="0" y="0"/>
          <a:ext cx="0" cy="0"/>
          <a:chOff x="0" y="0"/>
          <a:chExt cx="0" cy="0"/>
        </a:xfrm>
      </p:grpSpPr>
      <p:sp>
        <p:nvSpPr>
          <p:cNvPr id="44" name="Google Shape;44;p9"/>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3485550" y="458225"/>
            <a:ext cx="3245100" cy="269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46" name="Google Shape;46;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7" name="Google Shape;47;p9"/>
          <p:cNvSpPr txBox="1"/>
          <p:nvPr>
            <p:ph idx="1" type="subTitle"/>
          </p:nvPr>
        </p:nvSpPr>
        <p:spPr>
          <a:xfrm>
            <a:off x="3485550" y="3039325"/>
            <a:ext cx="22374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
  <p:cSld name="TITLE_AND_BODY_1">
    <p:bg>
      <p:bgPr>
        <a:solidFill>
          <a:srgbClr val="252525"/>
        </a:solidFill>
      </p:bgPr>
    </p:bg>
    <p:spTree>
      <p:nvGrpSpPr>
        <p:cNvPr id="48" name="Shape 48"/>
        <p:cNvGrpSpPr/>
        <p:nvPr/>
      </p:nvGrpSpPr>
      <p:grpSpPr>
        <a:xfrm>
          <a:off x="0" y="0"/>
          <a:ext cx="0" cy="0"/>
          <a:chOff x="0" y="0"/>
          <a:chExt cx="0" cy="0"/>
        </a:xfrm>
      </p:grpSpPr>
      <p:sp>
        <p:nvSpPr>
          <p:cNvPr id="49" name="Google Shape;49;p10"/>
          <p:cNvSpPr txBox="1"/>
          <p:nvPr>
            <p:ph type="title"/>
          </p:nvPr>
        </p:nvSpPr>
        <p:spPr>
          <a:xfrm>
            <a:off x="3515048" y="3403220"/>
            <a:ext cx="5413200" cy="1023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5300"/>
              <a:buNone/>
              <a:defRPr sz="5300">
                <a:solidFill>
                  <a:schemeClr val="lt1"/>
                </a:solidFill>
              </a:defRPr>
            </a:lvl1pPr>
            <a:lvl2pPr lvl="1"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2pPr>
            <a:lvl3pPr lvl="2"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3pPr>
            <a:lvl4pPr lvl="3"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4pPr>
            <a:lvl5pPr lvl="4"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5pPr>
            <a:lvl6pPr lvl="5"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6pPr>
            <a:lvl7pPr lvl="6"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7pPr>
            <a:lvl8pPr lvl="7"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8pPr>
            <a:lvl9pPr lvl="8"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9pPr>
          </a:lstStyle>
          <a:p/>
        </p:txBody>
      </p:sp>
      <p:sp>
        <p:nvSpPr>
          <p:cNvPr id="50" name="Google Shape;50;p10"/>
          <p:cNvSpPr txBox="1"/>
          <p:nvPr>
            <p:ph idx="1" type="body"/>
          </p:nvPr>
        </p:nvSpPr>
        <p:spPr>
          <a:xfrm>
            <a:off x="919800" y="1785425"/>
            <a:ext cx="4790100" cy="108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1pPr>
            <a:lvl2pPr indent="-317500" lvl="1" marL="9144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2pPr>
            <a:lvl3pPr indent="-317500" lvl="2" marL="13716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3pPr>
            <a:lvl4pPr indent="-317500" lvl="3" marL="18288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4pPr>
            <a:lvl5pPr indent="-317500" lvl="4" marL="22860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5pPr>
            <a:lvl6pPr indent="-317500" lvl="5" marL="27432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6pPr>
            <a:lvl7pPr indent="-317500" lvl="6" marL="32004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7pPr>
            <a:lvl8pPr indent="-317500" lvl="7" marL="36576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8pPr>
            <a:lvl9pPr indent="-317500" lvl="8" marL="41148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9pPr>
          </a:lstStyle>
          <a:p/>
        </p:txBody>
      </p:sp>
      <p:sp>
        <p:nvSpPr>
          <p:cNvPr id="51" name="Google Shape;51;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2" name="Google Shape;52;p10"/>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indent="-317500" lvl="1" marL="9144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indent="-317500" lvl="2" marL="13716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indent="-317500" lvl="3" marL="18288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indent="-317500" lvl="4" marL="22860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indent="-317500" lvl="5" marL="27432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indent="-317500" lvl="6" marL="32004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indent="-317500" lvl="7" marL="36576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indent="-317500" lvl="8" marL="41148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1.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26.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topicmodeling.000webhostapp.com/topics.html" TargetMode="External"/><Relationship Id="rId4" Type="http://schemas.openxmlformats.org/officeDocument/2006/relationships/image" Target="../media/image21.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jp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56.png"/><Relationship Id="rId6"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4.png"/><Relationship Id="rId5" Type="http://schemas.openxmlformats.org/officeDocument/2006/relationships/image" Target="../media/image47.jpg"/><Relationship Id="rId6" Type="http://schemas.openxmlformats.org/officeDocument/2006/relationships/image" Target="../media/image52.png"/><Relationship Id="rId7" Type="http://schemas.openxmlformats.org/officeDocument/2006/relationships/image" Target="../media/image44.png"/><Relationship Id="rId8"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topicmodeling.000webhostapp.com/#/" TargetMode="Externa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58.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58.png"/><Relationship Id="rId5"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 name="Shape 157"/>
        <p:cNvGrpSpPr/>
        <p:nvPr/>
      </p:nvGrpSpPr>
      <p:grpSpPr>
        <a:xfrm>
          <a:off x="0" y="0"/>
          <a:ext cx="0" cy="0"/>
          <a:chOff x="0" y="0"/>
          <a:chExt cx="0" cy="0"/>
        </a:xfrm>
      </p:grpSpPr>
      <p:sp>
        <p:nvSpPr>
          <p:cNvPr id="158" name="Google Shape;158;p24"/>
          <p:cNvSpPr txBox="1"/>
          <p:nvPr>
            <p:ph type="ctrTitle"/>
          </p:nvPr>
        </p:nvSpPr>
        <p:spPr>
          <a:xfrm>
            <a:off x="1545450" y="534325"/>
            <a:ext cx="6809100" cy="102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s" sz="3120">
                <a:solidFill>
                  <a:srgbClr val="1A1A1A"/>
                </a:solidFill>
                <a:latin typeface="Raleway"/>
                <a:ea typeface="Raleway"/>
                <a:cs typeface="Raleway"/>
                <a:sym typeface="Raleway"/>
              </a:rPr>
              <a:t>Strategic &amp; </a:t>
            </a:r>
            <a:endParaRPr b="1" sz="3120">
              <a:solidFill>
                <a:srgbClr val="1A1A1A"/>
              </a:solidFill>
              <a:latin typeface="Raleway"/>
              <a:ea typeface="Raleway"/>
              <a:cs typeface="Raleway"/>
              <a:sym typeface="Raleway"/>
            </a:endParaRPr>
          </a:p>
          <a:p>
            <a:pPr indent="0" lvl="0" marL="0" rtl="0" algn="ctr">
              <a:spcBef>
                <a:spcPts val="0"/>
              </a:spcBef>
              <a:spcAft>
                <a:spcPts val="0"/>
              </a:spcAft>
              <a:buClr>
                <a:schemeClr val="dk1"/>
              </a:buClr>
              <a:buSzPts val="990"/>
              <a:buFont typeface="Arial"/>
              <a:buNone/>
            </a:pPr>
            <a:r>
              <a:rPr b="1" lang="es" sz="3120">
                <a:solidFill>
                  <a:srgbClr val="1A1A1A"/>
                </a:solidFill>
                <a:latin typeface="Raleway"/>
                <a:ea typeface="Raleway"/>
                <a:cs typeface="Raleway"/>
                <a:sym typeface="Raleway"/>
              </a:rPr>
              <a:t>Competitive Intelligence</a:t>
            </a:r>
            <a:endParaRPr sz="6000"/>
          </a:p>
        </p:txBody>
      </p:sp>
      <p:sp>
        <p:nvSpPr>
          <p:cNvPr id="159" name="Google Shape;159;p24"/>
          <p:cNvSpPr txBox="1"/>
          <p:nvPr>
            <p:ph idx="1" type="subTitle"/>
          </p:nvPr>
        </p:nvSpPr>
        <p:spPr>
          <a:xfrm rot="-5400000">
            <a:off x="-1772935" y="1844264"/>
            <a:ext cx="49506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400">
                <a:solidFill>
                  <a:srgbClr val="0043C1"/>
                </a:solidFill>
                <a:latin typeface="Spectral"/>
                <a:ea typeface="Spectral"/>
                <a:cs typeface="Spectral"/>
                <a:sym typeface="Spectral"/>
              </a:rPr>
              <a:t>Università di Pisa 	</a:t>
            </a:r>
            <a:r>
              <a:rPr b="1" lang="es" sz="1400">
                <a:solidFill>
                  <a:srgbClr val="000000"/>
                </a:solidFill>
                <a:latin typeface="Spectral"/>
                <a:ea typeface="Spectral"/>
                <a:cs typeface="Spectral"/>
                <a:sym typeface="Spectral"/>
              </a:rPr>
              <a:t>Project work 2020-2021</a:t>
            </a:r>
            <a:endParaRPr b="1">
              <a:solidFill>
                <a:srgbClr val="000000"/>
              </a:solidFill>
              <a:latin typeface="Spectral"/>
              <a:ea typeface="Spectral"/>
              <a:cs typeface="Spectral"/>
              <a:sym typeface="Spectral"/>
            </a:endParaRPr>
          </a:p>
        </p:txBody>
      </p:sp>
      <p:sp>
        <p:nvSpPr>
          <p:cNvPr id="160" name="Google Shape;160;p24"/>
          <p:cNvSpPr txBox="1"/>
          <p:nvPr>
            <p:ph idx="1" type="subTitle"/>
          </p:nvPr>
        </p:nvSpPr>
        <p:spPr>
          <a:xfrm>
            <a:off x="3238500" y="1766425"/>
            <a:ext cx="3423000" cy="4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400">
                <a:solidFill>
                  <a:srgbClr val="000000"/>
                </a:solidFill>
                <a:latin typeface="Spectral"/>
                <a:ea typeface="Spectral"/>
                <a:cs typeface="Spectral"/>
                <a:sym typeface="Spectral"/>
              </a:rPr>
              <a:t>Artificial Intelligence &amp; Defence</a:t>
            </a:r>
            <a:endParaRPr b="1" sz="1400">
              <a:solidFill>
                <a:srgbClr val="000000"/>
              </a:solidFill>
              <a:latin typeface="Spectral"/>
              <a:ea typeface="Spectral"/>
              <a:cs typeface="Spectral"/>
              <a:sym typeface="Spectral"/>
            </a:endParaRPr>
          </a:p>
        </p:txBody>
      </p:sp>
      <p:sp>
        <p:nvSpPr>
          <p:cNvPr id="161" name="Google Shape;161;p24"/>
          <p:cNvSpPr txBox="1"/>
          <p:nvPr>
            <p:ph idx="1" type="subTitle"/>
          </p:nvPr>
        </p:nvSpPr>
        <p:spPr>
          <a:xfrm>
            <a:off x="2682100" y="2676250"/>
            <a:ext cx="2455500" cy="9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300">
                <a:solidFill>
                  <a:srgbClr val="0043C1"/>
                </a:solidFill>
                <a:latin typeface="Spectral"/>
                <a:ea typeface="Spectral"/>
                <a:cs typeface="Spectral"/>
                <a:sym typeface="Spectral"/>
              </a:rPr>
              <a:t>Team</a:t>
            </a:r>
            <a:endParaRPr b="1"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Alessandro Bonini	</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Carlo Alberto Carrucciu</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Gian Maria Pandolfi</a:t>
            </a:r>
            <a:endParaRPr b="1" sz="1400">
              <a:solidFill>
                <a:srgbClr val="0043C1"/>
              </a:solidFill>
              <a:latin typeface="Spectral"/>
              <a:ea typeface="Spectral"/>
              <a:cs typeface="Spectral"/>
              <a:sym typeface="Spectral"/>
            </a:endParaRPr>
          </a:p>
        </p:txBody>
      </p:sp>
      <p:sp>
        <p:nvSpPr>
          <p:cNvPr id="162" name="Google Shape;162;p24"/>
          <p:cNvSpPr txBox="1"/>
          <p:nvPr>
            <p:ph idx="1" type="subTitle"/>
          </p:nvPr>
        </p:nvSpPr>
        <p:spPr>
          <a:xfrm>
            <a:off x="5431125" y="2699475"/>
            <a:ext cx="2266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300">
                <a:solidFill>
                  <a:srgbClr val="0043C1"/>
                </a:solidFill>
                <a:latin typeface="Spectral"/>
                <a:ea typeface="Spectral"/>
                <a:cs typeface="Spectral"/>
                <a:sym typeface="Spectral"/>
              </a:rPr>
              <a:t>Teachers</a:t>
            </a:r>
            <a:endParaRPr b="1" sz="1300">
              <a:solidFill>
                <a:srgbClr val="0043C1"/>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a:t>
            </a:r>
            <a:r>
              <a:rPr lang="es" sz="1300">
                <a:solidFill>
                  <a:srgbClr val="1A1A1A"/>
                </a:solidFill>
                <a:latin typeface="Spectral"/>
                <a:ea typeface="Spectral"/>
                <a:cs typeface="Spectral"/>
                <a:sym typeface="Spectral"/>
              </a:rPr>
              <a:t>Antonella Martini	</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Filippo Chiarello</a:t>
            </a:r>
            <a:endParaRPr b="1" sz="1400">
              <a:solidFill>
                <a:srgbClr val="0043C1"/>
              </a:solidFill>
              <a:latin typeface="Spectral"/>
              <a:ea typeface="Spectral"/>
              <a:cs typeface="Spectral"/>
              <a:sym typeface="Spectral"/>
            </a:endParaRPr>
          </a:p>
        </p:txBody>
      </p:sp>
      <p:pic>
        <p:nvPicPr>
          <p:cNvPr id="163" name="Google Shape;163;p24"/>
          <p:cNvPicPr preferRelativeResize="0"/>
          <p:nvPr/>
        </p:nvPicPr>
        <p:blipFill>
          <a:blip r:embed="rId3">
            <a:alphaModFix/>
          </a:blip>
          <a:stretch>
            <a:fillRect/>
          </a:stretch>
        </p:blipFill>
        <p:spPr>
          <a:xfrm>
            <a:off x="7275275" y="3274775"/>
            <a:ext cx="1868725" cy="1868725"/>
          </a:xfrm>
          <a:prstGeom prst="rect">
            <a:avLst/>
          </a:prstGeom>
          <a:noFill/>
          <a:ln>
            <a:noFill/>
          </a:ln>
        </p:spPr>
      </p:pic>
      <p:pic>
        <p:nvPicPr>
          <p:cNvPr id="164" name="Google Shape;164;p24"/>
          <p:cNvPicPr preferRelativeResize="0"/>
          <p:nvPr/>
        </p:nvPicPr>
        <p:blipFill rotWithShape="1">
          <a:blip r:embed="rId4">
            <a:alphaModFix/>
          </a:blip>
          <a:srcRect b="17145" l="29643" r="29974" t="10994"/>
          <a:stretch/>
        </p:blipFill>
        <p:spPr>
          <a:xfrm>
            <a:off x="7425300" y="0"/>
            <a:ext cx="1718701" cy="17664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p33"/>
          <p:cNvSpPr txBox="1"/>
          <p:nvPr>
            <p:ph idx="1" type="subTitle"/>
          </p:nvPr>
        </p:nvSpPr>
        <p:spPr>
          <a:xfrm>
            <a:off x="1020625" y="1442400"/>
            <a:ext cx="2063100" cy="1129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s" sz="1400">
                <a:solidFill>
                  <a:srgbClr val="90CCFA"/>
                </a:solidFill>
                <a:latin typeface="Spectral"/>
                <a:ea typeface="Spectral"/>
                <a:cs typeface="Spectral"/>
                <a:sym typeface="Spectral"/>
              </a:rPr>
              <a:t>Query Formulation </a:t>
            </a:r>
            <a:endParaRPr b="1" sz="1400">
              <a:solidFill>
                <a:srgbClr val="90CCFA"/>
              </a:solidFill>
              <a:latin typeface="Spectral"/>
              <a:ea typeface="Spectral"/>
              <a:cs typeface="Spectral"/>
              <a:sym typeface="Spectral"/>
            </a:endParaRPr>
          </a:p>
          <a:p>
            <a:pPr indent="0" lvl="0" marL="0" rtl="0" algn="r">
              <a:spcBef>
                <a:spcPts val="0"/>
              </a:spcBef>
              <a:spcAft>
                <a:spcPts val="0"/>
              </a:spcAft>
              <a:buNone/>
            </a:pPr>
            <a:r>
              <a:rPr b="1" lang="es" sz="1400">
                <a:solidFill>
                  <a:srgbClr val="90CCFA"/>
                </a:solidFill>
                <a:latin typeface="Spectral"/>
                <a:ea typeface="Spectral"/>
                <a:cs typeface="Spectral"/>
                <a:sym typeface="Spectral"/>
              </a:rPr>
              <a:t>Data </a:t>
            </a:r>
            <a:r>
              <a:rPr b="1" lang="es" sz="1400">
                <a:solidFill>
                  <a:srgbClr val="90CCFA"/>
                </a:solidFill>
                <a:latin typeface="Spectral"/>
                <a:ea typeface="Spectral"/>
                <a:cs typeface="Spectral"/>
                <a:sym typeface="Spectral"/>
              </a:rPr>
              <a:t>Retrieval</a:t>
            </a:r>
            <a:r>
              <a:rPr b="1" lang="es" sz="1400">
                <a:solidFill>
                  <a:srgbClr val="90CCFA"/>
                </a:solidFill>
                <a:latin typeface="Spectral"/>
                <a:ea typeface="Spectral"/>
                <a:cs typeface="Spectral"/>
                <a:sym typeface="Spectral"/>
              </a:rPr>
              <a:t> </a:t>
            </a:r>
            <a:endParaRPr b="1" sz="1400">
              <a:solidFill>
                <a:srgbClr val="90CCFA"/>
              </a:solidFill>
              <a:latin typeface="Spectral"/>
              <a:ea typeface="Spectral"/>
              <a:cs typeface="Spectral"/>
              <a:sym typeface="Spectral"/>
            </a:endParaRPr>
          </a:p>
          <a:p>
            <a:pPr indent="0" lvl="0" marL="0" rtl="0" algn="l">
              <a:spcBef>
                <a:spcPts val="0"/>
              </a:spcBef>
              <a:spcAft>
                <a:spcPts val="0"/>
              </a:spcAft>
              <a:buNone/>
            </a:pPr>
            <a:r>
              <a:rPr lang="es" sz="1400">
                <a:solidFill>
                  <a:srgbClr val="90CCFA"/>
                </a:solidFill>
              </a:rPr>
              <a:t>	</a:t>
            </a:r>
            <a:endParaRPr sz="1400">
              <a:solidFill>
                <a:srgbClr val="90CCFA"/>
              </a:solidFill>
            </a:endParaRPr>
          </a:p>
        </p:txBody>
      </p:sp>
      <p:sp>
        <p:nvSpPr>
          <p:cNvPr id="234" name="Google Shape;234;p33"/>
          <p:cNvSpPr txBox="1"/>
          <p:nvPr>
            <p:ph idx="2" type="subTitle"/>
          </p:nvPr>
        </p:nvSpPr>
        <p:spPr>
          <a:xfrm>
            <a:off x="3217775" y="646250"/>
            <a:ext cx="15423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252525"/>
                </a:solidFill>
              </a:rPr>
              <a:t>Text Cleaning &amp;</a:t>
            </a:r>
            <a:endParaRPr sz="1400">
              <a:solidFill>
                <a:srgbClr val="252525"/>
              </a:solidFill>
            </a:endParaRPr>
          </a:p>
          <a:p>
            <a:pPr indent="0" lvl="0" marL="0" rtl="0" algn="l">
              <a:spcBef>
                <a:spcPts val="0"/>
              </a:spcBef>
              <a:spcAft>
                <a:spcPts val="0"/>
              </a:spcAft>
              <a:buClr>
                <a:schemeClr val="dk1"/>
              </a:buClr>
              <a:buSzPts val="1100"/>
              <a:buFont typeface="Arial"/>
              <a:buNone/>
            </a:pPr>
            <a:r>
              <a:rPr lang="es" sz="1400">
                <a:solidFill>
                  <a:srgbClr val="252525"/>
                </a:solidFill>
              </a:rPr>
              <a:t>Topic Modeling</a:t>
            </a:r>
            <a:endParaRPr sz="1400">
              <a:solidFill>
                <a:srgbClr val="252525"/>
              </a:solidFill>
            </a:endParaRPr>
          </a:p>
          <a:p>
            <a:pPr indent="0" lvl="0" marL="0" rtl="0" algn="l">
              <a:spcBef>
                <a:spcPts val="0"/>
              </a:spcBef>
              <a:spcAft>
                <a:spcPts val="0"/>
              </a:spcAft>
              <a:buNone/>
            </a:pPr>
            <a:r>
              <a:t/>
            </a:r>
            <a:endParaRPr/>
          </a:p>
        </p:txBody>
      </p:sp>
      <p:sp>
        <p:nvSpPr>
          <p:cNvPr id="235" name="Google Shape;235;p33"/>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5200">
                <a:solidFill>
                  <a:srgbClr val="252525"/>
                </a:solidFill>
              </a:rPr>
              <a:t>Agend</a:t>
            </a:r>
            <a:r>
              <a:rPr lang="es" sz="5200">
                <a:solidFill>
                  <a:srgbClr val="90CCFA"/>
                </a:solidFill>
              </a:rPr>
              <a:t>a</a:t>
            </a:r>
            <a:endParaRPr sz="5200">
              <a:solidFill>
                <a:srgbClr val="90CCFA"/>
              </a:solidFill>
            </a:endParaRPr>
          </a:p>
        </p:txBody>
      </p:sp>
      <p:sp>
        <p:nvSpPr>
          <p:cNvPr id="236" name="Google Shape;236;p33"/>
          <p:cNvSpPr txBox="1"/>
          <p:nvPr>
            <p:ph idx="3" type="subTitle"/>
          </p:nvPr>
        </p:nvSpPr>
        <p:spPr>
          <a:xfrm>
            <a:off x="1240675" y="2571900"/>
            <a:ext cx="16692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252525"/>
                </a:solidFill>
              </a:rPr>
              <a:t>Trend Analysis &amp;</a:t>
            </a:r>
            <a:endParaRPr sz="1400">
              <a:solidFill>
                <a:srgbClr val="252525"/>
              </a:solidFill>
            </a:endParaRPr>
          </a:p>
          <a:p>
            <a:pPr indent="0" lvl="0" marL="0" rtl="0" algn="l">
              <a:spcBef>
                <a:spcPts val="0"/>
              </a:spcBef>
              <a:spcAft>
                <a:spcPts val="0"/>
              </a:spcAft>
              <a:buNone/>
            </a:pPr>
            <a:r>
              <a:rPr lang="es" sz="1400">
                <a:solidFill>
                  <a:srgbClr val="252525"/>
                </a:solidFill>
              </a:rPr>
              <a:t>Network Analysis</a:t>
            </a:r>
            <a:endParaRPr sz="1400">
              <a:solidFill>
                <a:srgbClr val="252525"/>
              </a:solidFill>
            </a:endParaRPr>
          </a:p>
          <a:p>
            <a:pPr indent="0" lvl="0" marL="0" rtl="0" algn="l">
              <a:spcBef>
                <a:spcPts val="0"/>
              </a:spcBef>
              <a:spcAft>
                <a:spcPts val="0"/>
              </a:spcAft>
              <a:buNone/>
            </a:pPr>
            <a:r>
              <a:t/>
            </a:r>
            <a:endParaRPr sz="1400">
              <a:solidFill>
                <a:srgbClr val="252525"/>
              </a:solidFill>
            </a:endParaRPr>
          </a:p>
        </p:txBody>
      </p:sp>
      <p:sp>
        <p:nvSpPr>
          <p:cNvPr id="237" name="Google Shape;237;p33"/>
          <p:cNvSpPr txBox="1"/>
          <p:nvPr>
            <p:ph idx="4" type="subTitle"/>
          </p:nvPr>
        </p:nvSpPr>
        <p:spPr>
          <a:xfrm>
            <a:off x="3468175" y="3341400"/>
            <a:ext cx="1598100" cy="112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t>Top Technologies Selection</a:t>
            </a:r>
            <a:endParaRPr>
              <a:solidFill>
                <a:srgbClr val="FFFFFF"/>
              </a:solidFill>
            </a:endParaRPr>
          </a:p>
        </p:txBody>
      </p:sp>
      <p:sp>
        <p:nvSpPr>
          <p:cNvPr id="238" name="Google Shape;238;p33"/>
          <p:cNvSpPr txBox="1"/>
          <p:nvPr>
            <p:ph idx="5" type="title"/>
          </p:nvPr>
        </p:nvSpPr>
        <p:spPr>
          <a:xfrm>
            <a:off x="1353550" y="326150"/>
            <a:ext cx="1791000" cy="122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90CCFA"/>
                </a:solidFill>
              </a:rPr>
              <a:t>01</a:t>
            </a:r>
            <a:endParaRPr>
              <a:solidFill>
                <a:srgbClr val="90CCFA"/>
              </a:solidFill>
            </a:endParaRPr>
          </a:p>
        </p:txBody>
      </p:sp>
      <p:sp>
        <p:nvSpPr>
          <p:cNvPr id="239" name="Google Shape;239;p33"/>
          <p:cNvSpPr txBox="1"/>
          <p:nvPr>
            <p:ph idx="6" type="title"/>
          </p:nvPr>
        </p:nvSpPr>
        <p:spPr>
          <a:xfrm>
            <a:off x="4090199" y="1625925"/>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252525"/>
                </a:solidFill>
              </a:rPr>
              <a:t>02</a:t>
            </a:r>
            <a:endParaRPr>
              <a:solidFill>
                <a:srgbClr val="252525"/>
              </a:solidFill>
            </a:endParaRPr>
          </a:p>
        </p:txBody>
      </p:sp>
      <p:sp>
        <p:nvSpPr>
          <p:cNvPr id="240" name="Google Shape;240;p33"/>
          <p:cNvSpPr txBox="1"/>
          <p:nvPr>
            <p:ph idx="7" type="title"/>
          </p:nvPr>
        </p:nvSpPr>
        <p:spPr>
          <a:xfrm>
            <a:off x="3083724" y="2276875"/>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241" name="Google Shape;241;p33"/>
          <p:cNvSpPr txBox="1"/>
          <p:nvPr>
            <p:ph idx="8" type="title"/>
          </p:nvPr>
        </p:nvSpPr>
        <p:spPr>
          <a:xfrm>
            <a:off x="1020630" y="3610849"/>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252525"/>
                </a:solidFill>
              </a:rPr>
              <a:t>03</a:t>
            </a:r>
            <a:endParaRPr>
              <a:solidFill>
                <a:srgbClr val="252525"/>
              </a:solidFill>
            </a:endParaRPr>
          </a:p>
        </p:txBody>
      </p:sp>
      <p:sp>
        <p:nvSpPr>
          <p:cNvPr id="242" name="Google Shape;242;p33"/>
          <p:cNvSpPr txBox="1"/>
          <p:nvPr/>
        </p:nvSpPr>
        <p:spPr>
          <a:xfrm>
            <a:off x="5906175" y="1031175"/>
            <a:ext cx="2883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100" u="sng">
              <a:latin typeface="Calibri"/>
              <a:ea typeface="Calibri"/>
              <a:cs typeface="Calibri"/>
              <a:sym typeface="Calibri"/>
            </a:endParaRPr>
          </a:p>
        </p:txBody>
      </p:sp>
      <p:sp>
        <p:nvSpPr>
          <p:cNvPr id="243" name="Google Shape;243;p33"/>
          <p:cNvSpPr txBox="1"/>
          <p:nvPr/>
        </p:nvSpPr>
        <p:spPr>
          <a:xfrm>
            <a:off x="8581275" y="472725"/>
            <a:ext cx="347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500">
              <a:latin typeface="Spectral Light"/>
              <a:ea typeface="Spectral Light"/>
              <a:cs typeface="Spectral Light"/>
              <a:sym typeface="Spectral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47" name="Shape 247"/>
        <p:cNvGrpSpPr/>
        <p:nvPr/>
      </p:nvGrpSpPr>
      <p:grpSpPr>
        <a:xfrm>
          <a:off x="0" y="0"/>
          <a:ext cx="0" cy="0"/>
          <a:chOff x="0" y="0"/>
          <a:chExt cx="0" cy="0"/>
        </a:xfrm>
      </p:grpSpPr>
      <p:sp>
        <p:nvSpPr>
          <p:cNvPr id="248" name="Google Shape;248;p34"/>
          <p:cNvSpPr/>
          <p:nvPr/>
        </p:nvSpPr>
        <p:spPr>
          <a:xfrm>
            <a:off x="1088275" y="534300"/>
            <a:ext cx="4074900" cy="20376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249" name="Google Shape;249;p34"/>
          <p:cNvSpPr/>
          <p:nvPr/>
        </p:nvSpPr>
        <p:spPr>
          <a:xfrm rot="10800000">
            <a:off x="5403900" y="4499100"/>
            <a:ext cx="3419100" cy="1101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pic>
        <p:nvPicPr>
          <p:cNvPr id="250" name="Google Shape;250;p34"/>
          <p:cNvPicPr preferRelativeResize="0"/>
          <p:nvPr/>
        </p:nvPicPr>
        <p:blipFill rotWithShape="1">
          <a:blip r:embed="rId3">
            <a:alphaModFix/>
          </a:blip>
          <a:srcRect b="30415" l="0" r="7132" t="0"/>
          <a:stretch/>
        </p:blipFill>
        <p:spPr>
          <a:xfrm>
            <a:off x="1088275" y="2571750"/>
            <a:ext cx="4074750" cy="2037445"/>
          </a:xfrm>
          <a:prstGeom prst="rect">
            <a:avLst/>
          </a:prstGeom>
          <a:noFill/>
          <a:ln>
            <a:noFill/>
          </a:ln>
        </p:spPr>
      </p:pic>
      <p:sp>
        <p:nvSpPr>
          <p:cNvPr id="251" name="Google Shape;251;p34"/>
          <p:cNvSpPr txBox="1"/>
          <p:nvPr>
            <p:ph type="title"/>
          </p:nvPr>
        </p:nvSpPr>
        <p:spPr>
          <a:xfrm>
            <a:off x="4176775" y="2757025"/>
            <a:ext cx="4709400" cy="140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4800">
                <a:solidFill>
                  <a:schemeClr val="lt1"/>
                </a:solidFill>
              </a:rPr>
              <a:t>Our Query</a:t>
            </a:r>
            <a:r>
              <a:rPr lang="es" sz="4800">
                <a:solidFill>
                  <a:srgbClr val="90CCFA"/>
                </a:solidFill>
              </a:rPr>
              <a:t>!</a:t>
            </a:r>
            <a:endParaRPr sz="4800">
              <a:solidFill>
                <a:srgbClr val="90CCFA"/>
              </a:solidFill>
            </a:endParaRPr>
          </a:p>
        </p:txBody>
      </p:sp>
      <p:sp>
        <p:nvSpPr>
          <p:cNvPr id="252" name="Google Shape;252;p34"/>
          <p:cNvSpPr txBox="1"/>
          <p:nvPr>
            <p:ph idx="1" type="subTitle"/>
          </p:nvPr>
        </p:nvSpPr>
        <p:spPr>
          <a:xfrm>
            <a:off x="1143275" y="760500"/>
            <a:ext cx="3861600" cy="15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We tried to focus our research on the </a:t>
            </a:r>
            <a:r>
              <a:rPr lang="es">
                <a:solidFill>
                  <a:schemeClr val="lt1"/>
                </a:solidFill>
              </a:rPr>
              <a:t>opportunities that the artificial intelligence can bring and the </a:t>
            </a:r>
            <a:r>
              <a:rPr lang="es"/>
              <a:t>dangers misinformation can leads to</a:t>
            </a:r>
            <a:r>
              <a:rPr lang="es"/>
              <a:t>…</a:t>
            </a:r>
            <a:endParaRPr/>
          </a:p>
        </p:txBody>
      </p:sp>
      <p:sp>
        <p:nvSpPr>
          <p:cNvPr id="253" name="Google Shape;253;p34"/>
          <p:cNvSpPr txBox="1"/>
          <p:nvPr/>
        </p:nvSpPr>
        <p:spPr>
          <a:xfrm>
            <a:off x="5403900" y="594900"/>
            <a:ext cx="3581700" cy="26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("artificial intelligence" OR "machine learning" OR "image recognition" OR "natural language processing" OR "neural networks" OR "big data" OR "optical recognition system" OR "synthetic intelligence" OR "speech recognition" OR "machine vision" OR "dialogue system" OR "machine translation" OR "pattern recognition" OR "autonomous vehicle" OR "machine perception")</a:t>
            </a:r>
            <a:endParaRPr sz="1100">
              <a:solidFill>
                <a:srgbClr val="FFFFFF"/>
              </a:solidFill>
              <a:latin typeface="Spectral Light"/>
              <a:ea typeface="Spectral Light"/>
              <a:cs typeface="Spectral Light"/>
              <a:sym typeface="Spectral Light"/>
            </a:endParaRPr>
          </a:p>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AND</a:t>
            </a:r>
            <a:endParaRPr sz="1100">
              <a:solidFill>
                <a:srgbClr val="FFFFFF"/>
              </a:solidFill>
              <a:latin typeface="Spectral Light"/>
              <a:ea typeface="Spectral Light"/>
              <a:cs typeface="Spectral Light"/>
              <a:sym typeface="Spectral Light"/>
            </a:endParaRPr>
          </a:p>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 “cyber defence” OR “cyberdefence” OR "election" OR "fake news" OR "malware" OR "terrorism" OR "hacking" OR "sabotage" OR "propaganda" OR "misinformation" OR "disinformation" OR "espionage")</a:t>
            </a:r>
            <a:endParaRPr sz="1100">
              <a:solidFill>
                <a:srgbClr val="FFFFFF"/>
              </a:solidFill>
              <a:latin typeface="Spectral Light"/>
              <a:ea typeface="Spectral Light"/>
              <a:cs typeface="Spectral Light"/>
              <a:sym typeface="Spectral Light"/>
            </a:endParaRPr>
          </a:p>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p:nvPr/>
        </p:nvSpPr>
        <p:spPr>
          <a:xfrm flipH="1" rot="5400000">
            <a:off x="1871548" y="2488650"/>
            <a:ext cx="1322100" cy="1563900"/>
          </a:xfrm>
          <a:prstGeom prst="bentUpArrow">
            <a:avLst>
              <a:gd fmla="val 34385" name="adj1"/>
              <a:gd fmla="val 33122" name="adj2"/>
              <a:gd fmla="val 24793" name="adj3"/>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flipH="1" rot="5400000">
            <a:off x="3732259" y="1827600"/>
            <a:ext cx="1322100" cy="1563900"/>
          </a:xfrm>
          <a:prstGeom prst="bentUpArrow">
            <a:avLst>
              <a:gd fmla="val 34385" name="adj1"/>
              <a:gd fmla="val 33122" name="adj2"/>
              <a:gd fmla="val 24793" name="adj3"/>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flipH="1" rot="5400000">
            <a:off x="5608096" y="1166550"/>
            <a:ext cx="1322100" cy="1563900"/>
          </a:xfrm>
          <a:prstGeom prst="bentUpArrow">
            <a:avLst>
              <a:gd fmla="val 34385" name="adj1"/>
              <a:gd fmla="val 33122" name="adj2"/>
              <a:gd fmla="val 24793" name="adj3"/>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ph idx="4294967295" type="body"/>
          </p:nvPr>
        </p:nvSpPr>
        <p:spPr>
          <a:xfrm>
            <a:off x="5936100" y="2479000"/>
            <a:ext cx="17511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Data Cleaning and Data Preparation </a:t>
            </a:r>
            <a:endParaRPr sz="1000">
              <a:solidFill>
                <a:srgbClr val="000000"/>
              </a:solidFill>
              <a:latin typeface="Spectral Light"/>
              <a:ea typeface="Spectral Light"/>
              <a:cs typeface="Spectral Light"/>
              <a:sym typeface="Spectral Light"/>
            </a:endParaRPr>
          </a:p>
        </p:txBody>
      </p:sp>
      <p:sp>
        <p:nvSpPr>
          <p:cNvPr id="262" name="Google Shape;262;p35"/>
          <p:cNvSpPr txBox="1"/>
          <p:nvPr>
            <p:ph idx="4294967295" type="body"/>
          </p:nvPr>
        </p:nvSpPr>
        <p:spPr>
          <a:xfrm>
            <a:off x="2137463" y="3801900"/>
            <a:ext cx="1751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Querying Scopus and Google to get scientific articles and patents</a:t>
            </a:r>
            <a:endParaRPr>
              <a:solidFill>
                <a:srgbClr val="000000"/>
              </a:solidFill>
            </a:endParaRPr>
          </a:p>
          <a:p>
            <a:pPr indent="0" lvl="0" marL="0" rtl="0" algn="l">
              <a:spcBef>
                <a:spcPts val="0"/>
              </a:spcBef>
              <a:spcAft>
                <a:spcPts val="0"/>
              </a:spcAft>
              <a:buNone/>
            </a:pPr>
            <a:r>
              <a:t/>
            </a:r>
            <a:endParaRPr>
              <a:solidFill>
                <a:srgbClr val="252525"/>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000">
              <a:solidFill>
                <a:srgbClr val="252525"/>
              </a:solidFill>
              <a:latin typeface="Josefin Slab"/>
              <a:ea typeface="Josefin Slab"/>
              <a:cs typeface="Josefin Slab"/>
              <a:sym typeface="Josefin Slab"/>
            </a:endParaRPr>
          </a:p>
        </p:txBody>
      </p:sp>
      <p:sp>
        <p:nvSpPr>
          <p:cNvPr id="263" name="Google Shape;263;p35"/>
          <p:cNvSpPr txBox="1"/>
          <p:nvPr>
            <p:ph idx="4294967295" type="body"/>
          </p:nvPr>
        </p:nvSpPr>
        <p:spPr>
          <a:xfrm>
            <a:off x="4026300" y="3312275"/>
            <a:ext cx="190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Documents Collection and Data Structuring</a:t>
            </a:r>
            <a:endParaRPr sz="1000">
              <a:solidFill>
                <a:srgbClr val="252525"/>
              </a:solidFill>
              <a:latin typeface="Josefin Slab"/>
              <a:ea typeface="Josefin Slab"/>
              <a:cs typeface="Josefin Slab"/>
              <a:sym typeface="Josefin Slab"/>
            </a:endParaRPr>
          </a:p>
        </p:txBody>
      </p:sp>
      <p:sp>
        <p:nvSpPr>
          <p:cNvPr id="264" name="Google Shape;264;p35"/>
          <p:cNvSpPr txBox="1"/>
          <p:nvPr>
            <p:ph idx="4294967295" type="body"/>
          </p:nvPr>
        </p:nvSpPr>
        <p:spPr>
          <a:xfrm>
            <a:off x="1789138" y="227045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1</a:t>
            </a:r>
            <a:endParaRPr b="1" sz="1700">
              <a:solidFill>
                <a:srgbClr val="D9D9D9"/>
              </a:solidFill>
              <a:latin typeface="Montserrat"/>
              <a:ea typeface="Montserrat"/>
              <a:cs typeface="Montserrat"/>
              <a:sym typeface="Montserrat"/>
            </a:endParaRPr>
          </a:p>
        </p:txBody>
      </p:sp>
      <p:sp>
        <p:nvSpPr>
          <p:cNvPr id="265" name="Google Shape;265;p35"/>
          <p:cNvSpPr txBox="1"/>
          <p:nvPr>
            <p:ph idx="4294967295" type="body"/>
          </p:nvPr>
        </p:nvSpPr>
        <p:spPr>
          <a:xfrm>
            <a:off x="3611363" y="16107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2</a:t>
            </a:r>
            <a:endParaRPr b="1" sz="1700">
              <a:solidFill>
                <a:srgbClr val="D9D9D9"/>
              </a:solidFill>
              <a:latin typeface="Montserrat"/>
              <a:ea typeface="Montserrat"/>
              <a:cs typeface="Montserrat"/>
              <a:sym typeface="Montserrat"/>
            </a:endParaRPr>
          </a:p>
        </p:txBody>
      </p:sp>
      <p:sp>
        <p:nvSpPr>
          <p:cNvPr id="266" name="Google Shape;266;p35"/>
          <p:cNvSpPr txBox="1"/>
          <p:nvPr>
            <p:ph idx="4294967295" type="body"/>
          </p:nvPr>
        </p:nvSpPr>
        <p:spPr>
          <a:xfrm>
            <a:off x="5458688" y="9990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3</a:t>
            </a:r>
            <a:endParaRPr b="1" sz="1700">
              <a:solidFill>
                <a:srgbClr val="D9D9D9"/>
              </a:solidFill>
              <a:latin typeface="Montserrat"/>
              <a:ea typeface="Montserrat"/>
              <a:cs typeface="Montserrat"/>
              <a:sym typeface="Montserrat"/>
            </a:endParaRPr>
          </a:p>
        </p:txBody>
      </p:sp>
      <p:sp>
        <p:nvSpPr>
          <p:cNvPr id="267" name="Google Shape;267;p35"/>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a:t>
            </a:fld>
            <a:endParaRPr>
              <a:latin typeface="Montserrat"/>
              <a:ea typeface="Montserrat"/>
              <a:cs typeface="Montserrat"/>
              <a:sym typeface="Montserrat"/>
            </a:endParaRPr>
          </a:p>
        </p:txBody>
      </p:sp>
      <p:sp>
        <p:nvSpPr>
          <p:cNvPr id="268" name="Google Shape;268;p35"/>
          <p:cNvSpPr txBox="1"/>
          <p:nvPr>
            <p:ph type="title"/>
          </p:nvPr>
        </p:nvSpPr>
        <p:spPr>
          <a:xfrm>
            <a:off x="350775" y="266250"/>
            <a:ext cx="5456100" cy="6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300">
                <a:solidFill>
                  <a:srgbClr val="90CCFA"/>
                </a:solidFill>
              </a:rPr>
              <a:t>1.</a:t>
            </a:r>
            <a:r>
              <a:rPr lang="es" sz="3300">
                <a:solidFill>
                  <a:srgbClr val="373334"/>
                </a:solidFill>
              </a:rPr>
              <a:t> Retrieve Information</a:t>
            </a:r>
            <a:r>
              <a:rPr lang="es"/>
              <a:t> </a:t>
            </a:r>
            <a:endParaRPr/>
          </a:p>
        </p:txBody>
      </p:sp>
      <p:grpSp>
        <p:nvGrpSpPr>
          <p:cNvPr id="269" name="Google Shape;269;p35"/>
          <p:cNvGrpSpPr/>
          <p:nvPr/>
        </p:nvGrpSpPr>
        <p:grpSpPr>
          <a:xfrm>
            <a:off x="2390737" y="3374385"/>
            <a:ext cx="493432" cy="469766"/>
            <a:chOff x="5049750" y="832600"/>
            <a:chExt cx="505100" cy="483100"/>
          </a:xfrm>
        </p:grpSpPr>
        <p:sp>
          <p:nvSpPr>
            <p:cNvPr id="270" name="Google Shape;270;p35"/>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271" name="Google Shape;271;p35"/>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grpSp>
      <p:pic>
        <p:nvPicPr>
          <p:cNvPr id="272" name="Google Shape;272;p35"/>
          <p:cNvPicPr preferRelativeResize="0"/>
          <p:nvPr/>
        </p:nvPicPr>
        <p:blipFill>
          <a:blip r:embed="rId3">
            <a:alphaModFix/>
          </a:blip>
          <a:stretch>
            <a:fillRect/>
          </a:stretch>
        </p:blipFill>
        <p:spPr>
          <a:xfrm>
            <a:off x="6128675" y="2047200"/>
            <a:ext cx="493450" cy="493450"/>
          </a:xfrm>
          <a:prstGeom prst="rect">
            <a:avLst/>
          </a:prstGeom>
          <a:noFill/>
          <a:ln>
            <a:noFill/>
          </a:ln>
        </p:spPr>
      </p:pic>
      <p:grpSp>
        <p:nvGrpSpPr>
          <p:cNvPr id="273" name="Google Shape;273;p35"/>
          <p:cNvGrpSpPr/>
          <p:nvPr/>
        </p:nvGrpSpPr>
        <p:grpSpPr>
          <a:xfrm>
            <a:off x="4614577" y="2877003"/>
            <a:ext cx="357634" cy="393589"/>
            <a:chOff x="-49764975" y="3183375"/>
            <a:chExt cx="299300" cy="299125"/>
          </a:xfrm>
        </p:grpSpPr>
        <p:sp>
          <p:nvSpPr>
            <p:cNvPr id="274" name="Google Shape;274;p3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3" name="Google Shape;283;p35"/>
          <p:cNvPicPr preferRelativeResize="0"/>
          <p:nvPr/>
        </p:nvPicPr>
        <p:blipFill>
          <a:blip r:embed="rId4">
            <a:alphaModFix/>
          </a:blip>
          <a:stretch>
            <a:fillRect/>
          </a:stretch>
        </p:blipFill>
        <p:spPr>
          <a:xfrm>
            <a:off x="4107975" y="2826050"/>
            <a:ext cx="444525" cy="44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6"/>
          <p:cNvPicPr preferRelativeResize="0"/>
          <p:nvPr/>
        </p:nvPicPr>
        <p:blipFill>
          <a:blip r:embed="rId3">
            <a:alphaModFix/>
          </a:blip>
          <a:stretch>
            <a:fillRect/>
          </a:stretch>
        </p:blipFill>
        <p:spPr>
          <a:xfrm>
            <a:off x="2090123" y="1831475"/>
            <a:ext cx="1712902" cy="736550"/>
          </a:xfrm>
          <a:prstGeom prst="rect">
            <a:avLst/>
          </a:prstGeom>
          <a:noFill/>
          <a:ln>
            <a:noFill/>
          </a:ln>
        </p:spPr>
      </p:pic>
      <p:pic>
        <p:nvPicPr>
          <p:cNvPr id="289" name="Google Shape;289;p36"/>
          <p:cNvPicPr preferRelativeResize="0"/>
          <p:nvPr/>
        </p:nvPicPr>
        <p:blipFill>
          <a:blip r:embed="rId4">
            <a:alphaModFix/>
          </a:blip>
          <a:stretch>
            <a:fillRect/>
          </a:stretch>
        </p:blipFill>
        <p:spPr>
          <a:xfrm>
            <a:off x="3605709" y="3136522"/>
            <a:ext cx="1746825" cy="559649"/>
          </a:xfrm>
          <a:prstGeom prst="rect">
            <a:avLst/>
          </a:prstGeom>
          <a:noFill/>
          <a:ln>
            <a:noFill/>
          </a:ln>
        </p:spPr>
      </p:pic>
      <p:pic>
        <p:nvPicPr>
          <p:cNvPr id="290" name="Google Shape;290;p36"/>
          <p:cNvPicPr preferRelativeResize="0"/>
          <p:nvPr/>
        </p:nvPicPr>
        <p:blipFill>
          <a:blip r:embed="rId5">
            <a:alphaModFix/>
          </a:blip>
          <a:stretch>
            <a:fillRect/>
          </a:stretch>
        </p:blipFill>
        <p:spPr>
          <a:xfrm>
            <a:off x="2550452" y="815973"/>
            <a:ext cx="792250" cy="1015500"/>
          </a:xfrm>
          <a:prstGeom prst="rect">
            <a:avLst/>
          </a:prstGeom>
          <a:noFill/>
          <a:ln>
            <a:noFill/>
          </a:ln>
        </p:spPr>
      </p:pic>
      <p:pic>
        <p:nvPicPr>
          <p:cNvPr id="291" name="Google Shape;291;p36"/>
          <p:cNvPicPr preferRelativeResize="0"/>
          <p:nvPr/>
        </p:nvPicPr>
        <p:blipFill>
          <a:blip r:embed="rId6">
            <a:alphaModFix/>
          </a:blip>
          <a:stretch>
            <a:fillRect/>
          </a:stretch>
        </p:blipFill>
        <p:spPr>
          <a:xfrm>
            <a:off x="6765600" y="1305600"/>
            <a:ext cx="1469926" cy="918675"/>
          </a:xfrm>
          <a:prstGeom prst="rect">
            <a:avLst/>
          </a:prstGeom>
          <a:noFill/>
          <a:ln>
            <a:noFill/>
          </a:ln>
        </p:spPr>
      </p:pic>
      <p:pic>
        <p:nvPicPr>
          <p:cNvPr id="292" name="Google Shape;292;p36"/>
          <p:cNvPicPr preferRelativeResize="0"/>
          <p:nvPr/>
        </p:nvPicPr>
        <p:blipFill>
          <a:blip r:embed="rId7">
            <a:alphaModFix/>
          </a:blip>
          <a:stretch>
            <a:fillRect/>
          </a:stretch>
        </p:blipFill>
        <p:spPr>
          <a:xfrm>
            <a:off x="6689275" y="2358175"/>
            <a:ext cx="2111264" cy="844500"/>
          </a:xfrm>
          <a:prstGeom prst="rect">
            <a:avLst/>
          </a:prstGeom>
          <a:noFill/>
          <a:ln>
            <a:noFill/>
          </a:ln>
        </p:spPr>
      </p:pic>
      <p:pic>
        <p:nvPicPr>
          <p:cNvPr id="293" name="Google Shape;293;p36"/>
          <p:cNvPicPr preferRelativeResize="0"/>
          <p:nvPr/>
        </p:nvPicPr>
        <p:blipFill>
          <a:blip r:embed="rId8">
            <a:alphaModFix/>
          </a:blip>
          <a:stretch>
            <a:fillRect/>
          </a:stretch>
        </p:blipFill>
        <p:spPr>
          <a:xfrm>
            <a:off x="4410899" y="1250814"/>
            <a:ext cx="1746825" cy="926237"/>
          </a:xfrm>
          <a:prstGeom prst="rect">
            <a:avLst/>
          </a:prstGeom>
          <a:noFill/>
          <a:ln>
            <a:noFill/>
          </a:ln>
        </p:spPr>
      </p:pic>
      <p:pic>
        <p:nvPicPr>
          <p:cNvPr id="294" name="Google Shape;294;p36"/>
          <p:cNvPicPr preferRelativeResize="0"/>
          <p:nvPr/>
        </p:nvPicPr>
        <p:blipFill rotWithShape="1">
          <a:blip r:embed="rId9">
            <a:alphaModFix/>
          </a:blip>
          <a:srcRect b="7799" l="0" r="0" t="-7800"/>
          <a:stretch/>
        </p:blipFill>
        <p:spPr>
          <a:xfrm>
            <a:off x="120626" y="1831463"/>
            <a:ext cx="1592675" cy="1534717"/>
          </a:xfrm>
          <a:prstGeom prst="rect">
            <a:avLst/>
          </a:prstGeom>
          <a:noFill/>
          <a:ln>
            <a:noFill/>
          </a:ln>
        </p:spPr>
      </p:pic>
      <p:cxnSp>
        <p:nvCxnSpPr>
          <p:cNvPr id="295" name="Google Shape;295;p36"/>
          <p:cNvCxnSpPr/>
          <p:nvPr/>
        </p:nvCxnSpPr>
        <p:spPr>
          <a:xfrm flipH="1" rot="10800000">
            <a:off x="1377975" y="1819575"/>
            <a:ext cx="778200" cy="389100"/>
          </a:xfrm>
          <a:prstGeom prst="straightConnector1">
            <a:avLst/>
          </a:prstGeom>
          <a:noFill/>
          <a:ln cap="flat" cmpd="sng" w="38100">
            <a:solidFill>
              <a:srgbClr val="1C4587"/>
            </a:solidFill>
            <a:prstDash val="solid"/>
            <a:round/>
            <a:headEnd len="med" w="med" type="none"/>
            <a:tailEnd len="med" w="med" type="triangle"/>
          </a:ln>
        </p:spPr>
      </p:cxnSp>
      <p:cxnSp>
        <p:nvCxnSpPr>
          <p:cNvPr id="296" name="Google Shape;296;p36"/>
          <p:cNvCxnSpPr/>
          <p:nvPr/>
        </p:nvCxnSpPr>
        <p:spPr>
          <a:xfrm>
            <a:off x="1509897" y="3183322"/>
            <a:ext cx="1835100" cy="129000"/>
          </a:xfrm>
          <a:prstGeom prst="straightConnector1">
            <a:avLst/>
          </a:prstGeom>
          <a:noFill/>
          <a:ln cap="flat" cmpd="sng" w="38100">
            <a:solidFill>
              <a:srgbClr val="0B5394"/>
            </a:solidFill>
            <a:prstDash val="solid"/>
            <a:round/>
            <a:headEnd len="med" w="med" type="none"/>
            <a:tailEnd len="med" w="med" type="triangle"/>
          </a:ln>
        </p:spPr>
      </p:cxnSp>
      <p:cxnSp>
        <p:nvCxnSpPr>
          <p:cNvPr id="297" name="Google Shape;297;p36"/>
          <p:cNvCxnSpPr>
            <a:endCxn id="293" idx="1"/>
          </p:cNvCxnSpPr>
          <p:nvPr/>
        </p:nvCxnSpPr>
        <p:spPr>
          <a:xfrm flipH="1" rot="10800000">
            <a:off x="3533099" y="1713932"/>
            <a:ext cx="877800" cy="39600"/>
          </a:xfrm>
          <a:prstGeom prst="straightConnector1">
            <a:avLst/>
          </a:prstGeom>
          <a:noFill/>
          <a:ln cap="flat" cmpd="sng" w="38100">
            <a:solidFill>
              <a:srgbClr val="0B5394"/>
            </a:solidFill>
            <a:prstDash val="solid"/>
            <a:round/>
            <a:headEnd len="med" w="med" type="none"/>
            <a:tailEnd len="med" w="med" type="triangle"/>
          </a:ln>
        </p:spPr>
      </p:cxnSp>
      <p:cxnSp>
        <p:nvCxnSpPr>
          <p:cNvPr id="298" name="Google Shape;298;p36"/>
          <p:cNvCxnSpPr/>
          <p:nvPr/>
        </p:nvCxnSpPr>
        <p:spPr>
          <a:xfrm flipH="1" rot="10800000">
            <a:off x="5613250" y="2448325"/>
            <a:ext cx="882900" cy="688200"/>
          </a:xfrm>
          <a:prstGeom prst="straightConnector1">
            <a:avLst/>
          </a:prstGeom>
          <a:noFill/>
          <a:ln cap="flat" cmpd="sng" w="38100">
            <a:solidFill>
              <a:srgbClr val="0B5394"/>
            </a:solidFill>
            <a:prstDash val="solid"/>
            <a:round/>
            <a:headEnd len="med" w="med" type="none"/>
            <a:tailEnd len="med" w="med" type="triangle"/>
          </a:ln>
        </p:spPr>
      </p:cxnSp>
      <p:cxnSp>
        <p:nvCxnSpPr>
          <p:cNvPr id="299" name="Google Shape;299;p36"/>
          <p:cNvCxnSpPr/>
          <p:nvPr/>
        </p:nvCxnSpPr>
        <p:spPr>
          <a:xfrm>
            <a:off x="5897575" y="1984175"/>
            <a:ext cx="628500" cy="269400"/>
          </a:xfrm>
          <a:prstGeom prst="straightConnector1">
            <a:avLst/>
          </a:prstGeom>
          <a:noFill/>
          <a:ln cap="flat" cmpd="sng" w="38100">
            <a:solidFill>
              <a:srgbClr val="0B5394"/>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nvSpPr>
        <p:spPr>
          <a:xfrm>
            <a:off x="3211350" y="370750"/>
            <a:ext cx="2721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Spectral"/>
                <a:ea typeface="Spectral"/>
                <a:cs typeface="Spectral"/>
                <a:sym typeface="Spectral"/>
              </a:rPr>
              <a:t>DATASET STRUCTURE</a:t>
            </a:r>
            <a:endParaRPr b="1" sz="1700">
              <a:latin typeface="Spectral"/>
              <a:ea typeface="Spectral"/>
              <a:cs typeface="Spectral"/>
              <a:sym typeface="Spectral"/>
            </a:endParaRPr>
          </a:p>
        </p:txBody>
      </p:sp>
      <p:cxnSp>
        <p:nvCxnSpPr>
          <p:cNvPr id="305" name="Google Shape;305;p37"/>
          <p:cNvCxnSpPr/>
          <p:nvPr/>
        </p:nvCxnSpPr>
        <p:spPr>
          <a:xfrm>
            <a:off x="2056400" y="1656250"/>
            <a:ext cx="4940700" cy="0"/>
          </a:xfrm>
          <a:prstGeom prst="straightConnector1">
            <a:avLst/>
          </a:prstGeom>
          <a:noFill/>
          <a:ln cap="flat" cmpd="sng" w="9525">
            <a:solidFill>
              <a:srgbClr val="0B5394"/>
            </a:solidFill>
            <a:prstDash val="solid"/>
            <a:round/>
            <a:headEnd len="med" w="med" type="none"/>
            <a:tailEnd len="med" w="med" type="none"/>
          </a:ln>
        </p:spPr>
      </p:cxnSp>
      <p:cxnSp>
        <p:nvCxnSpPr>
          <p:cNvPr id="306" name="Google Shape;306;p37"/>
          <p:cNvCxnSpPr/>
          <p:nvPr/>
        </p:nvCxnSpPr>
        <p:spPr>
          <a:xfrm>
            <a:off x="2804938"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07" name="Google Shape;307;p37"/>
          <p:cNvSpPr txBox="1"/>
          <p:nvPr/>
        </p:nvSpPr>
        <p:spPr>
          <a:xfrm>
            <a:off x="2172888" y="1310800"/>
            <a:ext cx="7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code</a:t>
            </a:r>
            <a:endParaRPr>
              <a:latin typeface="Spectral Light"/>
              <a:ea typeface="Spectral Light"/>
              <a:cs typeface="Spectral Light"/>
              <a:sym typeface="Spectral Light"/>
            </a:endParaRPr>
          </a:p>
        </p:txBody>
      </p:sp>
      <p:sp>
        <p:nvSpPr>
          <p:cNvPr id="308" name="Google Shape;308;p37"/>
          <p:cNvSpPr txBox="1"/>
          <p:nvPr/>
        </p:nvSpPr>
        <p:spPr>
          <a:xfrm>
            <a:off x="2990513" y="1310800"/>
            <a:ext cx="8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title</a:t>
            </a:r>
            <a:endParaRPr>
              <a:latin typeface="Spectral Light"/>
              <a:ea typeface="Spectral Light"/>
              <a:cs typeface="Spectral Light"/>
              <a:sym typeface="Spectral Light"/>
            </a:endParaRPr>
          </a:p>
        </p:txBody>
      </p:sp>
      <p:cxnSp>
        <p:nvCxnSpPr>
          <p:cNvPr id="309" name="Google Shape;309;p37"/>
          <p:cNvCxnSpPr/>
          <p:nvPr/>
        </p:nvCxnSpPr>
        <p:spPr>
          <a:xfrm>
            <a:off x="3631550" y="1062025"/>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10" name="Google Shape;310;p37"/>
          <p:cNvCxnSpPr/>
          <p:nvPr/>
        </p:nvCxnSpPr>
        <p:spPr>
          <a:xfrm>
            <a:off x="4523625" y="1062025"/>
            <a:ext cx="0" cy="3136800"/>
          </a:xfrm>
          <a:prstGeom prst="straightConnector1">
            <a:avLst/>
          </a:prstGeom>
          <a:noFill/>
          <a:ln cap="flat" cmpd="sng" w="9525">
            <a:solidFill>
              <a:srgbClr val="0B5394"/>
            </a:solidFill>
            <a:prstDash val="solid"/>
            <a:round/>
            <a:headEnd len="med" w="med" type="none"/>
            <a:tailEnd len="med" w="med" type="none"/>
          </a:ln>
        </p:spPr>
      </p:cxnSp>
      <p:sp>
        <p:nvSpPr>
          <p:cNvPr id="311" name="Google Shape;311;p37"/>
          <p:cNvSpPr txBox="1"/>
          <p:nvPr/>
        </p:nvSpPr>
        <p:spPr>
          <a:xfrm>
            <a:off x="3627113"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pub_date</a:t>
            </a:r>
            <a:endParaRPr>
              <a:latin typeface="Spectral Light"/>
              <a:ea typeface="Spectral Light"/>
              <a:cs typeface="Spectral Light"/>
              <a:sym typeface="Spectral Light"/>
            </a:endParaRPr>
          </a:p>
        </p:txBody>
      </p:sp>
      <p:sp>
        <p:nvSpPr>
          <p:cNvPr id="312" name="Google Shape;312;p37"/>
          <p:cNvSpPr txBox="1"/>
          <p:nvPr/>
        </p:nvSpPr>
        <p:spPr>
          <a:xfrm>
            <a:off x="4572988"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citations</a:t>
            </a:r>
            <a:endParaRPr>
              <a:latin typeface="Spectral Light"/>
              <a:ea typeface="Spectral Light"/>
              <a:cs typeface="Spectral Light"/>
              <a:sym typeface="Spectral Light"/>
            </a:endParaRPr>
          </a:p>
        </p:txBody>
      </p:sp>
      <p:cxnSp>
        <p:nvCxnSpPr>
          <p:cNvPr id="313" name="Google Shape;313;p37"/>
          <p:cNvCxnSpPr/>
          <p:nvPr/>
        </p:nvCxnSpPr>
        <p:spPr>
          <a:xfrm>
            <a:off x="5476613" y="1063900"/>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14" name="Google Shape;314;p37"/>
          <p:cNvCxnSpPr/>
          <p:nvPr/>
        </p:nvCxnSpPr>
        <p:spPr>
          <a:xfrm>
            <a:off x="6345025"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15" name="Google Shape;315;p37"/>
          <p:cNvSpPr txBox="1"/>
          <p:nvPr/>
        </p:nvSpPr>
        <p:spPr>
          <a:xfrm>
            <a:off x="5509488"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abstract</a:t>
            </a:r>
            <a:endParaRPr>
              <a:latin typeface="Spectral Light"/>
              <a:ea typeface="Spectral Light"/>
              <a:cs typeface="Spectral Light"/>
              <a:sym typeface="Spectral Light"/>
            </a:endParaRPr>
          </a:p>
        </p:txBody>
      </p:sp>
      <p:cxnSp>
        <p:nvCxnSpPr>
          <p:cNvPr id="316" name="Google Shape;316;p37"/>
          <p:cNvCxnSpPr/>
          <p:nvPr/>
        </p:nvCxnSpPr>
        <p:spPr>
          <a:xfrm>
            <a:off x="6997763"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17" name="Google Shape;317;p37"/>
          <p:cNvSpPr txBox="1"/>
          <p:nvPr/>
        </p:nvSpPr>
        <p:spPr>
          <a:xfrm>
            <a:off x="6424113"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class</a:t>
            </a:r>
            <a:endParaRPr>
              <a:latin typeface="Spectral Light"/>
              <a:ea typeface="Spectral Light"/>
              <a:cs typeface="Spectral Light"/>
              <a:sym typeface="Spectral Light"/>
            </a:endParaRPr>
          </a:p>
        </p:txBody>
      </p:sp>
      <p:sp>
        <p:nvSpPr>
          <p:cNvPr id="318" name="Google Shape;318;p37"/>
          <p:cNvSpPr txBox="1"/>
          <p:nvPr/>
        </p:nvSpPr>
        <p:spPr>
          <a:xfrm>
            <a:off x="2043275"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US8370262B2</a:t>
            </a:r>
            <a:endParaRPr sz="800">
              <a:latin typeface="Spectral Light"/>
              <a:ea typeface="Spectral Light"/>
              <a:cs typeface="Spectral Light"/>
              <a:sym typeface="Spectral Light"/>
            </a:endParaRPr>
          </a:p>
        </p:txBody>
      </p:sp>
      <p:sp>
        <p:nvSpPr>
          <p:cNvPr id="319" name="Google Shape;319;p37"/>
          <p:cNvSpPr txBox="1"/>
          <p:nvPr/>
        </p:nvSpPr>
        <p:spPr>
          <a:xfrm>
            <a:off x="2851775"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System and ...</a:t>
            </a:r>
            <a:endParaRPr sz="800">
              <a:latin typeface="Spectral Light"/>
              <a:ea typeface="Spectral Light"/>
              <a:cs typeface="Spectral Light"/>
              <a:sym typeface="Spectral Light"/>
            </a:endParaRPr>
          </a:p>
        </p:txBody>
      </p:sp>
      <p:sp>
        <p:nvSpPr>
          <p:cNvPr id="320" name="Google Shape;320;p37"/>
          <p:cNvSpPr txBox="1"/>
          <p:nvPr/>
        </p:nvSpPr>
        <p:spPr>
          <a:xfrm>
            <a:off x="3696213" y="1711000"/>
            <a:ext cx="89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2013-02-05</a:t>
            </a:r>
            <a:endParaRPr sz="800">
              <a:latin typeface="Spectral Light"/>
              <a:ea typeface="Spectral Light"/>
              <a:cs typeface="Spectral Light"/>
              <a:sym typeface="Spectral Light"/>
            </a:endParaRPr>
          </a:p>
        </p:txBody>
      </p:sp>
      <p:sp>
        <p:nvSpPr>
          <p:cNvPr id="321" name="Google Shape;321;p37"/>
          <p:cNvSpPr txBox="1"/>
          <p:nvPr/>
        </p:nvSpPr>
        <p:spPr>
          <a:xfrm>
            <a:off x="4491463"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US10681025B2, ...</a:t>
            </a:r>
            <a:endParaRPr sz="800">
              <a:latin typeface="Spectral Light"/>
              <a:ea typeface="Spectral Light"/>
              <a:cs typeface="Spectral Light"/>
              <a:sym typeface="Spectral Light"/>
            </a:endParaRPr>
          </a:p>
        </p:txBody>
      </p:sp>
      <p:sp>
        <p:nvSpPr>
          <p:cNvPr id="322" name="Google Shape;322;p37"/>
          <p:cNvSpPr txBox="1"/>
          <p:nvPr/>
        </p:nvSpPr>
        <p:spPr>
          <a:xfrm>
            <a:off x="5433888" y="1711000"/>
            <a:ext cx="10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The </a:t>
            </a:r>
            <a:r>
              <a:rPr lang="es" sz="800">
                <a:latin typeface="Spectral Light"/>
                <a:ea typeface="Spectral Light"/>
                <a:cs typeface="Spectral Light"/>
                <a:sym typeface="Spectral Light"/>
              </a:rPr>
              <a:t>System and ...</a:t>
            </a:r>
            <a:endParaRPr sz="800">
              <a:latin typeface="Spectral Light"/>
              <a:ea typeface="Spectral Light"/>
              <a:cs typeface="Spectral Light"/>
              <a:sym typeface="Spectral Light"/>
            </a:endParaRPr>
          </a:p>
        </p:txBody>
      </p:sp>
      <p:sp>
        <p:nvSpPr>
          <p:cNvPr id="323" name="Google Shape;323;p37"/>
          <p:cNvSpPr txBox="1"/>
          <p:nvPr/>
        </p:nvSpPr>
        <p:spPr>
          <a:xfrm>
            <a:off x="6272102" y="1711000"/>
            <a:ext cx="798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latin typeface="Spectral Light"/>
                <a:ea typeface="Spectral Light"/>
                <a:cs typeface="Spectral Light"/>
                <a:sym typeface="Spectral Light"/>
              </a:rPr>
              <a:t>G06</a:t>
            </a:r>
            <a:endParaRPr sz="800">
              <a:latin typeface="Spectral Light"/>
              <a:ea typeface="Spectral Light"/>
              <a:cs typeface="Spectral Light"/>
              <a:sym typeface="Spectral Light"/>
            </a:endParaRPr>
          </a:p>
        </p:txBody>
      </p:sp>
      <p:sp>
        <p:nvSpPr>
          <p:cNvPr id="324" name="Google Shape;324;p37"/>
          <p:cNvSpPr txBox="1"/>
          <p:nvPr/>
        </p:nvSpPr>
        <p:spPr>
          <a:xfrm>
            <a:off x="2293588" y="2018800"/>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5" name="Google Shape;325;p37"/>
          <p:cNvSpPr txBox="1"/>
          <p:nvPr/>
        </p:nvSpPr>
        <p:spPr>
          <a:xfrm>
            <a:off x="3070938" y="2018800"/>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6" name="Google Shape;326;p37"/>
          <p:cNvSpPr txBox="1"/>
          <p:nvPr/>
        </p:nvSpPr>
        <p:spPr>
          <a:xfrm>
            <a:off x="395543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7" name="Google Shape;327;p37"/>
          <p:cNvSpPr txBox="1"/>
          <p:nvPr/>
        </p:nvSpPr>
        <p:spPr>
          <a:xfrm>
            <a:off x="4875513"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8" name="Google Shape;328;p37"/>
          <p:cNvSpPr txBox="1"/>
          <p:nvPr/>
        </p:nvSpPr>
        <p:spPr>
          <a:xfrm>
            <a:off x="576508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9" name="Google Shape;329;p37"/>
          <p:cNvSpPr txBox="1"/>
          <p:nvPr/>
        </p:nvSpPr>
        <p:spPr>
          <a:xfrm>
            <a:off x="654403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cxnSp>
        <p:nvCxnSpPr>
          <p:cNvPr id="330" name="Google Shape;330;p37"/>
          <p:cNvCxnSpPr/>
          <p:nvPr/>
        </p:nvCxnSpPr>
        <p:spPr>
          <a:xfrm>
            <a:off x="2057263" y="1063900"/>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31" name="Google Shape;331;p37"/>
          <p:cNvCxnSpPr/>
          <p:nvPr/>
        </p:nvCxnSpPr>
        <p:spPr>
          <a:xfrm>
            <a:off x="2053550" y="1062025"/>
            <a:ext cx="4946400" cy="0"/>
          </a:xfrm>
          <a:prstGeom prst="straightConnector1">
            <a:avLst/>
          </a:prstGeom>
          <a:noFill/>
          <a:ln cap="flat" cmpd="sng" w="9525">
            <a:solidFill>
              <a:srgbClr val="0B5394"/>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26100" y="115775"/>
            <a:ext cx="3528000" cy="21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solidFill>
                  <a:srgbClr val="252525"/>
                </a:solidFill>
              </a:rPr>
              <a:t>Cleaning your data is important</a:t>
            </a:r>
            <a:endParaRPr sz="3200">
              <a:solidFill>
                <a:srgbClr val="252525"/>
              </a:solidFill>
            </a:endParaRPr>
          </a:p>
        </p:txBody>
      </p:sp>
      <p:sp>
        <p:nvSpPr>
          <p:cNvPr id="337" name="Google Shape;337;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38" name="Google Shape;338;p38"/>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small part of the patents was without abstract, and have been deleted. Abstracts are </a:t>
            </a:r>
            <a:r>
              <a:rPr lang="es"/>
              <a:t>fundamental</a:t>
            </a:r>
            <a:r>
              <a:rPr lang="es"/>
              <a:t> for our analysis</a:t>
            </a:r>
            <a:endParaRPr/>
          </a:p>
        </p:txBody>
      </p:sp>
      <p:sp>
        <p:nvSpPr>
          <p:cNvPr id="339" name="Google Shape;339;p38"/>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a:t>
            </a:r>
            <a:r>
              <a:rPr lang="es"/>
              <a:t>nly </a:t>
            </a:r>
            <a:r>
              <a:rPr lang="es"/>
              <a:t>the </a:t>
            </a:r>
            <a:r>
              <a:rPr lang="es"/>
              <a:t>records that had at least one internal citation have been con</a:t>
            </a:r>
            <a:r>
              <a:rPr lang="es"/>
              <a:t>dìsdie</a:t>
            </a:r>
            <a:r>
              <a:rPr lang="es"/>
              <a:t>red</a:t>
            </a:r>
            <a:endParaRPr/>
          </a:p>
        </p:txBody>
      </p:sp>
      <p:sp>
        <p:nvSpPr>
          <p:cNvPr id="340" name="Google Shape;340;p38"/>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Abstract</a:t>
            </a:r>
            <a:endParaRPr/>
          </a:p>
        </p:txBody>
      </p:sp>
      <p:sp>
        <p:nvSpPr>
          <p:cNvPr id="341" name="Google Shape;341;p38"/>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Citations</a:t>
            </a:r>
            <a:endParaRPr/>
          </a:p>
        </p:txBody>
      </p:sp>
      <p:sp>
        <p:nvSpPr>
          <p:cNvPr id="342" name="Google Shape;342;p38"/>
          <p:cNvSpPr txBox="1"/>
          <p:nvPr/>
        </p:nvSpPr>
        <p:spPr>
          <a:xfrm>
            <a:off x="4140525" y="232050"/>
            <a:ext cx="748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4000">
                <a:latin typeface="Spectral"/>
                <a:ea typeface="Spectral"/>
                <a:cs typeface="Spectral"/>
                <a:sym typeface="Spectral"/>
              </a:rPr>
              <a:t>!</a:t>
            </a:r>
            <a:endParaRPr b="1" sz="14000">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346" name="Shape 346"/>
        <p:cNvGrpSpPr/>
        <p:nvPr/>
      </p:nvGrpSpPr>
      <p:grpSpPr>
        <a:xfrm>
          <a:off x="0" y="0"/>
          <a:ext cx="0" cy="0"/>
          <a:chOff x="0" y="0"/>
          <a:chExt cx="0" cy="0"/>
        </a:xfrm>
      </p:grpSpPr>
      <p:sp>
        <p:nvSpPr>
          <p:cNvPr id="347" name="Google Shape;347;p39"/>
          <p:cNvSpPr txBox="1"/>
          <p:nvPr>
            <p:ph type="title"/>
          </p:nvPr>
        </p:nvSpPr>
        <p:spPr>
          <a:xfrm>
            <a:off x="542950" y="609775"/>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90CCFA"/>
                </a:solidFill>
              </a:rPr>
              <a:t>22,573</a:t>
            </a:r>
            <a:endParaRPr/>
          </a:p>
        </p:txBody>
      </p:sp>
      <p:sp>
        <p:nvSpPr>
          <p:cNvPr id="348" name="Google Shape;348;p39"/>
          <p:cNvSpPr txBox="1"/>
          <p:nvPr>
            <p:ph idx="1" type="subTitle"/>
          </p:nvPr>
        </p:nvSpPr>
        <p:spPr>
          <a:xfrm>
            <a:off x="1194950" y="1378775"/>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Patents retrieved from Google Patents</a:t>
            </a:r>
            <a:endParaRPr/>
          </a:p>
        </p:txBody>
      </p:sp>
      <p:sp>
        <p:nvSpPr>
          <p:cNvPr id="349" name="Google Shape;349;p39"/>
          <p:cNvSpPr txBox="1"/>
          <p:nvPr>
            <p:ph idx="2" type="title"/>
          </p:nvPr>
        </p:nvSpPr>
        <p:spPr>
          <a:xfrm>
            <a:off x="542950" y="1833775"/>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4888DE"/>
                </a:solidFill>
              </a:rPr>
              <a:t>7,981</a:t>
            </a:r>
            <a:endParaRPr/>
          </a:p>
        </p:txBody>
      </p:sp>
      <p:sp>
        <p:nvSpPr>
          <p:cNvPr id="350" name="Google Shape;350;p39"/>
          <p:cNvSpPr txBox="1"/>
          <p:nvPr>
            <p:ph idx="3" type="subTitle"/>
          </p:nvPr>
        </p:nvSpPr>
        <p:spPr>
          <a:xfrm>
            <a:off x="1194950" y="2602775"/>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Scientific Papers retrieved from Scopus</a:t>
            </a:r>
            <a:endParaRPr/>
          </a:p>
        </p:txBody>
      </p:sp>
      <p:sp>
        <p:nvSpPr>
          <p:cNvPr id="351" name="Google Shape;351;p39"/>
          <p:cNvSpPr txBox="1"/>
          <p:nvPr>
            <p:ph idx="4" type="title"/>
          </p:nvPr>
        </p:nvSpPr>
        <p:spPr>
          <a:xfrm>
            <a:off x="542950" y="3176350"/>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0043C1"/>
                </a:solidFill>
              </a:rPr>
              <a:t>17,457</a:t>
            </a:r>
            <a:endParaRPr/>
          </a:p>
        </p:txBody>
      </p:sp>
      <p:sp>
        <p:nvSpPr>
          <p:cNvPr id="352" name="Google Shape;352;p39"/>
          <p:cNvSpPr txBox="1"/>
          <p:nvPr>
            <p:ph idx="5" type="subTitle"/>
          </p:nvPr>
        </p:nvSpPr>
        <p:spPr>
          <a:xfrm>
            <a:off x="1194950" y="3945350"/>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Number of Documents after Data Cleaning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nvSpPr>
        <p:spPr>
          <a:xfrm>
            <a:off x="2857400" y="643700"/>
            <a:ext cx="38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latin typeface="Spectral"/>
                <a:ea typeface="Spectral"/>
                <a:cs typeface="Spectral"/>
                <a:sym typeface="Spectral"/>
              </a:rPr>
              <a:t>Documents Analysis</a:t>
            </a:r>
            <a:endParaRPr b="1" sz="3100">
              <a:latin typeface="Spectral"/>
              <a:ea typeface="Spectral"/>
              <a:cs typeface="Spectral"/>
              <a:sym typeface="Spectral"/>
            </a:endParaRPr>
          </a:p>
        </p:txBody>
      </p:sp>
      <p:pic>
        <p:nvPicPr>
          <p:cNvPr id="358" name="Google Shape;358;p40" title="Chart"/>
          <p:cNvPicPr preferRelativeResize="0"/>
          <p:nvPr/>
        </p:nvPicPr>
        <p:blipFill>
          <a:blip r:embed="rId4">
            <a:alphaModFix/>
          </a:blip>
          <a:stretch>
            <a:fillRect/>
          </a:stretch>
        </p:blipFill>
        <p:spPr>
          <a:xfrm>
            <a:off x="289725" y="1448775"/>
            <a:ext cx="4390950" cy="2715074"/>
          </a:xfrm>
          <a:prstGeom prst="rect">
            <a:avLst/>
          </a:prstGeom>
          <a:noFill/>
          <a:ln>
            <a:noFill/>
          </a:ln>
        </p:spPr>
      </p:pic>
      <p:pic>
        <p:nvPicPr>
          <p:cNvPr id="359" name="Google Shape;359;p40" title="Points scored"/>
          <p:cNvPicPr preferRelativeResize="0"/>
          <p:nvPr/>
        </p:nvPicPr>
        <p:blipFill>
          <a:blip r:embed="rId5">
            <a:alphaModFix/>
          </a:blip>
          <a:stretch>
            <a:fillRect/>
          </a:stretch>
        </p:blipFill>
        <p:spPr>
          <a:xfrm>
            <a:off x="4894525" y="1448765"/>
            <a:ext cx="4193151" cy="2592785"/>
          </a:xfrm>
          <a:prstGeom prst="rect">
            <a:avLst/>
          </a:prstGeom>
          <a:noFill/>
          <a:ln>
            <a:noFill/>
          </a:ln>
        </p:spPr>
      </p:pic>
      <p:sp>
        <p:nvSpPr>
          <p:cNvPr id="360" name="Google Shape;360;p40"/>
          <p:cNvSpPr txBox="1"/>
          <p:nvPr/>
        </p:nvSpPr>
        <p:spPr>
          <a:xfrm>
            <a:off x="5572275" y="4352450"/>
            <a:ext cx="3515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50">
                <a:solidFill>
                  <a:srgbClr val="333333"/>
                </a:solidFill>
                <a:highlight>
                  <a:srgbClr val="FFFFFF"/>
                </a:highlight>
                <a:latin typeface="Roboto"/>
                <a:ea typeface="Roboto"/>
                <a:cs typeface="Roboto"/>
                <a:sym typeface="Roboto"/>
              </a:rPr>
              <a:t> G06 - COMPUTING; CALCULATING; COUNTING</a:t>
            </a:r>
            <a:endParaRPr/>
          </a:p>
        </p:txBody>
      </p:sp>
      <p:sp>
        <p:nvSpPr>
          <p:cNvPr id="361" name="Google Shape;361;p40"/>
          <p:cNvSpPr txBox="1"/>
          <p:nvPr/>
        </p:nvSpPr>
        <p:spPr>
          <a:xfrm>
            <a:off x="5572350" y="4714250"/>
            <a:ext cx="3515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50">
                <a:solidFill>
                  <a:srgbClr val="333333"/>
                </a:solidFill>
                <a:highlight>
                  <a:srgbClr val="FFFFFF"/>
                </a:highlight>
                <a:latin typeface="Roboto"/>
                <a:ea typeface="Roboto"/>
                <a:cs typeface="Roboto"/>
                <a:sym typeface="Roboto"/>
              </a:rPr>
              <a:t>H04 - ELECTRIC COMMUNICATION TECHNIQUE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5" name="Shape 365"/>
        <p:cNvGrpSpPr/>
        <p:nvPr/>
      </p:nvGrpSpPr>
      <p:grpSpPr>
        <a:xfrm>
          <a:off x="0" y="0"/>
          <a:ext cx="0" cy="0"/>
          <a:chOff x="0" y="0"/>
          <a:chExt cx="0" cy="0"/>
        </a:xfrm>
      </p:grpSpPr>
      <p:sp>
        <p:nvSpPr>
          <p:cNvPr id="366" name="Google Shape;366;p41"/>
          <p:cNvSpPr txBox="1"/>
          <p:nvPr>
            <p:ph type="title"/>
          </p:nvPr>
        </p:nvSpPr>
        <p:spPr>
          <a:xfrm>
            <a:off x="320825" y="120825"/>
            <a:ext cx="5212200" cy="9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90CCFA"/>
                </a:solidFill>
              </a:rPr>
              <a:t>2</a:t>
            </a:r>
            <a:r>
              <a:rPr lang="es">
                <a:solidFill>
                  <a:srgbClr val="90CCFA"/>
                </a:solidFill>
              </a:rPr>
              <a:t>.</a:t>
            </a:r>
            <a:r>
              <a:rPr lang="es">
                <a:solidFill>
                  <a:srgbClr val="373334"/>
                </a:solidFill>
              </a:rPr>
              <a:t> T</a:t>
            </a:r>
            <a:r>
              <a:rPr lang="es"/>
              <a:t>opic modeling</a:t>
            </a:r>
            <a:endParaRPr/>
          </a:p>
        </p:txBody>
      </p:sp>
      <p:sp>
        <p:nvSpPr>
          <p:cNvPr id="367" name="Google Shape;367;p41"/>
          <p:cNvSpPr txBox="1"/>
          <p:nvPr/>
        </p:nvSpPr>
        <p:spPr>
          <a:xfrm>
            <a:off x="7036850" y="192725"/>
            <a:ext cx="19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368" name="Google Shape;368;p41"/>
          <p:cNvSpPr/>
          <p:nvPr/>
        </p:nvSpPr>
        <p:spPr>
          <a:xfrm flipH="1" rot="5400000">
            <a:off x="1871548" y="2488650"/>
            <a:ext cx="1322100" cy="1563900"/>
          </a:xfrm>
          <a:prstGeom prst="bentUpArrow">
            <a:avLst>
              <a:gd fmla="val 34385" name="adj1"/>
              <a:gd fmla="val 33122" name="adj2"/>
              <a:gd fmla="val 24793" name="adj3"/>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flipH="1" rot="5400000">
            <a:off x="3732259" y="1827600"/>
            <a:ext cx="1322100" cy="1563900"/>
          </a:xfrm>
          <a:prstGeom prst="bentUpArrow">
            <a:avLst>
              <a:gd fmla="val 34385" name="adj1"/>
              <a:gd fmla="val 33122" name="adj2"/>
              <a:gd fmla="val 24793" name="adj3"/>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flipH="1" rot="5400000">
            <a:off x="5608096" y="1166550"/>
            <a:ext cx="1322100" cy="1563900"/>
          </a:xfrm>
          <a:prstGeom prst="bentUpArrow">
            <a:avLst>
              <a:gd fmla="val 34385" name="adj1"/>
              <a:gd fmla="val 33122" name="adj2"/>
              <a:gd fmla="val 24793" name="adj3"/>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txBox="1"/>
          <p:nvPr>
            <p:ph idx="4294967295" type="body"/>
          </p:nvPr>
        </p:nvSpPr>
        <p:spPr>
          <a:xfrm>
            <a:off x="5889650" y="2508050"/>
            <a:ext cx="17511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Topic Analysis</a:t>
            </a:r>
            <a:endParaRPr>
              <a:solidFill>
                <a:srgbClr val="000000"/>
              </a:solidFill>
            </a:endParaRPr>
          </a:p>
          <a:p>
            <a:pPr indent="0" lvl="0" marL="0" rtl="0" algn="l">
              <a:spcBef>
                <a:spcPts val="0"/>
              </a:spcBef>
              <a:spcAft>
                <a:spcPts val="0"/>
              </a:spcAft>
              <a:buNone/>
            </a:pPr>
            <a:r>
              <a:rPr lang="es">
                <a:solidFill>
                  <a:srgbClr val="000000"/>
                </a:solidFill>
              </a:rPr>
              <a:t>and Understanding</a:t>
            </a:r>
            <a:endParaRPr>
              <a:solidFill>
                <a:srgbClr val="000000"/>
              </a:solidFill>
            </a:endParaRPr>
          </a:p>
        </p:txBody>
      </p:sp>
      <p:sp>
        <p:nvSpPr>
          <p:cNvPr id="372" name="Google Shape;372;p41"/>
          <p:cNvSpPr txBox="1"/>
          <p:nvPr>
            <p:ph idx="4294967295" type="body"/>
          </p:nvPr>
        </p:nvSpPr>
        <p:spPr>
          <a:xfrm>
            <a:off x="2108438" y="3883175"/>
            <a:ext cx="1751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Abstract Collection</a:t>
            </a:r>
            <a:endParaRPr>
              <a:solidFill>
                <a:srgbClr val="000000"/>
              </a:solidFill>
            </a:endParaRPr>
          </a:p>
          <a:p>
            <a:pPr indent="0" lvl="0" marL="0" rtl="0" algn="l">
              <a:spcBef>
                <a:spcPts val="0"/>
              </a:spcBef>
              <a:spcAft>
                <a:spcPts val="0"/>
              </a:spcAft>
              <a:buNone/>
            </a:pPr>
            <a:r>
              <a:rPr lang="es">
                <a:solidFill>
                  <a:srgbClr val="000000"/>
                </a:solidFill>
              </a:rPr>
              <a:t>and Preprocessing</a:t>
            </a:r>
            <a:endParaRPr>
              <a:solidFill>
                <a:srgbClr val="000000"/>
              </a:solidFill>
            </a:endParaRPr>
          </a:p>
          <a:p>
            <a:pPr indent="0" lvl="0" marL="0" rtl="0" algn="l">
              <a:spcBef>
                <a:spcPts val="0"/>
              </a:spcBef>
              <a:spcAft>
                <a:spcPts val="0"/>
              </a:spcAft>
              <a:buNone/>
            </a:pPr>
            <a:r>
              <a:t/>
            </a:r>
            <a:endParaRPr>
              <a:solidFill>
                <a:srgbClr val="252525"/>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000">
              <a:solidFill>
                <a:srgbClr val="252525"/>
              </a:solidFill>
              <a:latin typeface="Josefin Slab"/>
              <a:ea typeface="Josefin Slab"/>
              <a:cs typeface="Josefin Slab"/>
              <a:sym typeface="Josefin Slab"/>
            </a:endParaRPr>
          </a:p>
        </p:txBody>
      </p:sp>
      <p:sp>
        <p:nvSpPr>
          <p:cNvPr id="373" name="Google Shape;373;p41"/>
          <p:cNvSpPr txBox="1"/>
          <p:nvPr>
            <p:ph idx="4294967295" type="body"/>
          </p:nvPr>
        </p:nvSpPr>
        <p:spPr>
          <a:xfrm>
            <a:off x="3956625" y="3235775"/>
            <a:ext cx="190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Topic Modelling</a:t>
            </a:r>
            <a:endParaRPr sz="1000">
              <a:solidFill>
                <a:srgbClr val="252525"/>
              </a:solidFill>
              <a:latin typeface="Josefin Slab"/>
              <a:ea typeface="Josefin Slab"/>
              <a:cs typeface="Josefin Slab"/>
              <a:sym typeface="Josefin Slab"/>
            </a:endParaRPr>
          </a:p>
        </p:txBody>
      </p:sp>
      <p:sp>
        <p:nvSpPr>
          <p:cNvPr id="374" name="Google Shape;374;p41"/>
          <p:cNvSpPr txBox="1"/>
          <p:nvPr>
            <p:ph idx="4294967295" type="body"/>
          </p:nvPr>
        </p:nvSpPr>
        <p:spPr>
          <a:xfrm>
            <a:off x="1789138" y="227045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1</a:t>
            </a:r>
            <a:endParaRPr b="1" sz="1700">
              <a:solidFill>
                <a:srgbClr val="D9D9D9"/>
              </a:solidFill>
              <a:latin typeface="Montserrat"/>
              <a:ea typeface="Montserrat"/>
              <a:cs typeface="Montserrat"/>
              <a:sym typeface="Montserrat"/>
            </a:endParaRPr>
          </a:p>
        </p:txBody>
      </p:sp>
      <p:sp>
        <p:nvSpPr>
          <p:cNvPr id="375" name="Google Shape;375;p41"/>
          <p:cNvSpPr txBox="1"/>
          <p:nvPr>
            <p:ph idx="4294967295" type="body"/>
          </p:nvPr>
        </p:nvSpPr>
        <p:spPr>
          <a:xfrm>
            <a:off x="3611363" y="16107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2</a:t>
            </a:r>
            <a:endParaRPr b="1" sz="1700">
              <a:solidFill>
                <a:srgbClr val="D9D9D9"/>
              </a:solidFill>
              <a:latin typeface="Montserrat"/>
              <a:ea typeface="Montserrat"/>
              <a:cs typeface="Montserrat"/>
              <a:sym typeface="Montserrat"/>
            </a:endParaRPr>
          </a:p>
        </p:txBody>
      </p:sp>
      <p:sp>
        <p:nvSpPr>
          <p:cNvPr id="376" name="Google Shape;376;p41"/>
          <p:cNvSpPr txBox="1"/>
          <p:nvPr>
            <p:ph idx="4294967295" type="body"/>
          </p:nvPr>
        </p:nvSpPr>
        <p:spPr>
          <a:xfrm>
            <a:off x="5458688" y="9990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3</a:t>
            </a:r>
            <a:endParaRPr b="1" sz="1700">
              <a:solidFill>
                <a:srgbClr val="D9D9D9"/>
              </a:solidFill>
              <a:latin typeface="Montserrat"/>
              <a:ea typeface="Montserrat"/>
              <a:cs typeface="Montserrat"/>
              <a:sym typeface="Montserrat"/>
            </a:endParaRPr>
          </a:p>
        </p:txBody>
      </p:sp>
      <p:sp>
        <p:nvSpPr>
          <p:cNvPr id="377" name="Google Shape;377;p41"/>
          <p:cNvSpPr/>
          <p:nvPr/>
        </p:nvSpPr>
        <p:spPr>
          <a:xfrm>
            <a:off x="2679377" y="3505777"/>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1"/>
          <p:cNvGrpSpPr/>
          <p:nvPr/>
        </p:nvGrpSpPr>
        <p:grpSpPr>
          <a:xfrm>
            <a:off x="6028203" y="2175711"/>
            <a:ext cx="332587" cy="332335"/>
            <a:chOff x="1413250" y="2680675"/>
            <a:chExt cx="297750" cy="297525"/>
          </a:xfrm>
        </p:grpSpPr>
        <p:sp>
          <p:nvSpPr>
            <p:cNvPr id="379" name="Google Shape;379;p41"/>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41"/>
          <p:cNvGrpSpPr/>
          <p:nvPr/>
        </p:nvGrpSpPr>
        <p:grpSpPr>
          <a:xfrm>
            <a:off x="6440976" y="2174867"/>
            <a:ext cx="336724" cy="334002"/>
            <a:chOff x="-31166825" y="1939525"/>
            <a:chExt cx="293800" cy="291425"/>
          </a:xfrm>
        </p:grpSpPr>
        <p:sp>
          <p:nvSpPr>
            <p:cNvPr id="384" name="Google Shape;384;p41"/>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1"/>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4279862" y="2842175"/>
            <a:ext cx="444538" cy="39361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318038" y="35159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2"/>
          <p:cNvPicPr preferRelativeResize="0"/>
          <p:nvPr/>
        </p:nvPicPr>
        <p:blipFill>
          <a:blip r:embed="rId3">
            <a:alphaModFix/>
          </a:blip>
          <a:stretch>
            <a:fillRect/>
          </a:stretch>
        </p:blipFill>
        <p:spPr>
          <a:xfrm>
            <a:off x="854775" y="2280263"/>
            <a:ext cx="530825" cy="530875"/>
          </a:xfrm>
          <a:prstGeom prst="rect">
            <a:avLst/>
          </a:prstGeom>
          <a:noFill/>
          <a:ln>
            <a:noFill/>
          </a:ln>
        </p:spPr>
      </p:pic>
      <p:pic>
        <p:nvPicPr>
          <p:cNvPr id="402" name="Google Shape;402;p42"/>
          <p:cNvPicPr preferRelativeResize="0"/>
          <p:nvPr/>
        </p:nvPicPr>
        <p:blipFill>
          <a:blip r:embed="rId4">
            <a:alphaModFix/>
          </a:blip>
          <a:stretch>
            <a:fillRect/>
          </a:stretch>
        </p:blipFill>
        <p:spPr>
          <a:xfrm>
            <a:off x="2281591" y="2034100"/>
            <a:ext cx="1004826" cy="359225"/>
          </a:xfrm>
          <a:prstGeom prst="rect">
            <a:avLst/>
          </a:prstGeom>
          <a:noFill/>
          <a:ln>
            <a:noFill/>
          </a:ln>
        </p:spPr>
      </p:pic>
      <p:pic>
        <p:nvPicPr>
          <p:cNvPr id="403" name="Google Shape;403;p42"/>
          <p:cNvPicPr preferRelativeResize="0"/>
          <p:nvPr/>
        </p:nvPicPr>
        <p:blipFill>
          <a:blip r:embed="rId5">
            <a:alphaModFix/>
          </a:blip>
          <a:stretch>
            <a:fillRect/>
          </a:stretch>
        </p:blipFill>
        <p:spPr>
          <a:xfrm>
            <a:off x="2402963" y="2577200"/>
            <a:ext cx="762051" cy="829000"/>
          </a:xfrm>
          <a:prstGeom prst="rect">
            <a:avLst/>
          </a:prstGeom>
          <a:noFill/>
          <a:ln>
            <a:noFill/>
          </a:ln>
        </p:spPr>
      </p:pic>
      <p:cxnSp>
        <p:nvCxnSpPr>
          <p:cNvPr id="404" name="Google Shape;404;p42"/>
          <p:cNvCxnSpPr>
            <a:stCxn id="401" idx="3"/>
          </p:cNvCxnSpPr>
          <p:nvPr/>
        </p:nvCxnSpPr>
        <p:spPr>
          <a:xfrm>
            <a:off x="1385600" y="2545700"/>
            <a:ext cx="921300" cy="0"/>
          </a:xfrm>
          <a:prstGeom prst="straightConnector1">
            <a:avLst/>
          </a:prstGeom>
          <a:noFill/>
          <a:ln cap="flat" cmpd="sng" w="76200">
            <a:solidFill>
              <a:srgbClr val="1C4587"/>
            </a:solidFill>
            <a:prstDash val="solid"/>
            <a:round/>
            <a:headEnd len="med" w="med" type="none"/>
            <a:tailEnd len="med" w="med" type="triangle"/>
          </a:ln>
        </p:spPr>
      </p:cxnSp>
      <p:pic>
        <p:nvPicPr>
          <p:cNvPr id="405" name="Google Shape;405;p42"/>
          <p:cNvPicPr preferRelativeResize="0"/>
          <p:nvPr/>
        </p:nvPicPr>
        <p:blipFill>
          <a:blip r:embed="rId6">
            <a:alphaModFix/>
          </a:blip>
          <a:stretch>
            <a:fillRect/>
          </a:stretch>
        </p:blipFill>
        <p:spPr>
          <a:xfrm>
            <a:off x="4333213" y="2099423"/>
            <a:ext cx="1785200" cy="892574"/>
          </a:xfrm>
          <a:prstGeom prst="rect">
            <a:avLst/>
          </a:prstGeom>
          <a:noFill/>
          <a:ln>
            <a:noFill/>
          </a:ln>
        </p:spPr>
      </p:pic>
      <p:cxnSp>
        <p:nvCxnSpPr>
          <p:cNvPr id="406" name="Google Shape;406;p42"/>
          <p:cNvCxnSpPr/>
          <p:nvPr/>
        </p:nvCxnSpPr>
        <p:spPr>
          <a:xfrm>
            <a:off x="3324800" y="2545700"/>
            <a:ext cx="921300" cy="0"/>
          </a:xfrm>
          <a:prstGeom prst="straightConnector1">
            <a:avLst/>
          </a:prstGeom>
          <a:noFill/>
          <a:ln cap="flat" cmpd="sng" w="76200">
            <a:solidFill>
              <a:srgbClr val="1C4587"/>
            </a:solidFill>
            <a:prstDash val="solid"/>
            <a:round/>
            <a:headEnd len="med" w="med" type="none"/>
            <a:tailEnd len="med" w="med" type="triangle"/>
          </a:ln>
        </p:spPr>
      </p:cxnSp>
      <p:pic>
        <p:nvPicPr>
          <p:cNvPr id="407" name="Google Shape;407;p42"/>
          <p:cNvPicPr preferRelativeResize="0"/>
          <p:nvPr/>
        </p:nvPicPr>
        <p:blipFill>
          <a:blip r:embed="rId7">
            <a:alphaModFix/>
          </a:blip>
          <a:stretch>
            <a:fillRect/>
          </a:stretch>
        </p:blipFill>
        <p:spPr>
          <a:xfrm>
            <a:off x="7429624" y="1569625"/>
            <a:ext cx="851750" cy="1002124"/>
          </a:xfrm>
          <a:prstGeom prst="rect">
            <a:avLst/>
          </a:prstGeom>
          <a:noFill/>
          <a:ln cap="flat" cmpd="sng" w="9525">
            <a:solidFill>
              <a:srgbClr val="0B5394"/>
            </a:solidFill>
            <a:prstDash val="solid"/>
            <a:round/>
            <a:headEnd len="sm" w="sm" type="none"/>
            <a:tailEnd len="sm" w="sm" type="none"/>
          </a:ln>
        </p:spPr>
      </p:pic>
      <p:cxnSp>
        <p:nvCxnSpPr>
          <p:cNvPr id="408" name="Google Shape;408;p42"/>
          <p:cNvCxnSpPr/>
          <p:nvPr/>
        </p:nvCxnSpPr>
        <p:spPr>
          <a:xfrm>
            <a:off x="6273750" y="2517150"/>
            <a:ext cx="921300" cy="0"/>
          </a:xfrm>
          <a:prstGeom prst="straightConnector1">
            <a:avLst/>
          </a:prstGeom>
          <a:noFill/>
          <a:ln cap="flat" cmpd="sng" w="76200">
            <a:solidFill>
              <a:srgbClr val="1C4587"/>
            </a:solidFill>
            <a:prstDash val="solid"/>
            <a:round/>
            <a:headEnd len="med" w="med" type="none"/>
            <a:tailEnd len="med" w="med" type="triangle"/>
          </a:ln>
        </p:spPr>
      </p:cxnSp>
      <p:sp>
        <p:nvSpPr>
          <p:cNvPr id="409" name="Google Shape;409;p42"/>
          <p:cNvSpPr txBox="1"/>
          <p:nvPr/>
        </p:nvSpPr>
        <p:spPr>
          <a:xfrm>
            <a:off x="7238550" y="2664275"/>
            <a:ext cx="123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B5394"/>
                </a:solidFill>
                <a:latin typeface="Montserrat ExtraBold"/>
                <a:ea typeface="Montserrat ExtraBold"/>
                <a:cs typeface="Montserrat ExtraBold"/>
                <a:sym typeface="Montserrat ExtraBold"/>
              </a:rPr>
              <a:t>pyLDAvis</a:t>
            </a:r>
            <a:endParaRPr>
              <a:solidFill>
                <a:srgbClr val="0B5394"/>
              </a:solidFill>
            </a:endParaRPr>
          </a:p>
        </p:txBody>
      </p:sp>
      <p:sp>
        <p:nvSpPr>
          <p:cNvPr id="410" name="Google Shape;410;p42"/>
          <p:cNvSpPr txBox="1"/>
          <p:nvPr/>
        </p:nvSpPr>
        <p:spPr>
          <a:xfrm>
            <a:off x="1917450" y="1393050"/>
            <a:ext cx="15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6100" y="-773300"/>
            <a:ext cx="5135100" cy="21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OUR TEAM</a:t>
            </a:r>
            <a:endParaRPr/>
          </a:p>
        </p:txBody>
      </p:sp>
      <p:sp>
        <p:nvSpPr>
          <p:cNvPr id="170" name="Google Shape;170;p25"/>
          <p:cNvSpPr txBox="1"/>
          <p:nvPr>
            <p:ph idx="7" type="subTitle"/>
          </p:nvPr>
        </p:nvSpPr>
        <p:spPr>
          <a:xfrm>
            <a:off x="177875" y="3081625"/>
            <a:ext cx="28014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Carlo Alberto Carrucciu</a:t>
            </a:r>
            <a:endParaRPr/>
          </a:p>
        </p:txBody>
      </p:sp>
      <p:sp>
        <p:nvSpPr>
          <p:cNvPr id="171" name="Google Shape;171;p25"/>
          <p:cNvSpPr txBox="1"/>
          <p:nvPr>
            <p:ph idx="8" type="subTitle"/>
          </p:nvPr>
        </p:nvSpPr>
        <p:spPr>
          <a:xfrm>
            <a:off x="7006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Management Engineering</a:t>
            </a:r>
            <a:endParaRPr/>
          </a:p>
        </p:txBody>
      </p:sp>
      <p:sp>
        <p:nvSpPr>
          <p:cNvPr id="172" name="Google Shape;172;p25"/>
          <p:cNvSpPr txBox="1"/>
          <p:nvPr>
            <p:ph idx="9" type="subTitle"/>
          </p:nvPr>
        </p:nvSpPr>
        <p:spPr>
          <a:xfrm>
            <a:off x="3330150" y="3081623"/>
            <a:ext cx="22785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Alessandro Bonini</a:t>
            </a:r>
            <a:endParaRPr/>
          </a:p>
        </p:txBody>
      </p:sp>
      <p:sp>
        <p:nvSpPr>
          <p:cNvPr id="173" name="Google Shape;173;p25"/>
          <p:cNvSpPr txBox="1"/>
          <p:nvPr>
            <p:ph idx="13" type="subTitle"/>
          </p:nvPr>
        </p:nvSpPr>
        <p:spPr>
          <a:xfrm>
            <a:off x="33301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Economics</a:t>
            </a:r>
            <a:endParaRPr/>
          </a:p>
        </p:txBody>
      </p:sp>
      <p:sp>
        <p:nvSpPr>
          <p:cNvPr id="174" name="Google Shape;174;p25"/>
          <p:cNvSpPr txBox="1"/>
          <p:nvPr>
            <p:ph idx="14" type="subTitle"/>
          </p:nvPr>
        </p:nvSpPr>
        <p:spPr>
          <a:xfrm>
            <a:off x="5959650" y="3081623"/>
            <a:ext cx="22785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Gian Maria Pandolfi</a:t>
            </a:r>
            <a:endParaRPr/>
          </a:p>
        </p:txBody>
      </p:sp>
      <p:sp>
        <p:nvSpPr>
          <p:cNvPr id="175" name="Google Shape;175;p25"/>
          <p:cNvSpPr txBox="1"/>
          <p:nvPr>
            <p:ph idx="15" type="subTitle"/>
          </p:nvPr>
        </p:nvSpPr>
        <p:spPr>
          <a:xfrm>
            <a:off x="59596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Computer Engineering</a:t>
            </a:r>
            <a:endParaRPr/>
          </a:p>
        </p:txBody>
      </p:sp>
      <p:pic>
        <p:nvPicPr>
          <p:cNvPr id="176" name="Google Shape;176;p25"/>
          <p:cNvPicPr preferRelativeResize="0"/>
          <p:nvPr/>
        </p:nvPicPr>
        <p:blipFill>
          <a:blip r:embed="rId3">
            <a:alphaModFix/>
          </a:blip>
          <a:stretch>
            <a:fillRect/>
          </a:stretch>
        </p:blipFill>
        <p:spPr>
          <a:xfrm flipH="1">
            <a:off x="1455274" y="1632425"/>
            <a:ext cx="1458076" cy="1402600"/>
          </a:xfrm>
          <a:prstGeom prst="rect">
            <a:avLst/>
          </a:prstGeom>
          <a:noFill/>
          <a:ln cap="flat" cmpd="sng" w="38100">
            <a:solidFill>
              <a:srgbClr val="1155CC"/>
            </a:solidFill>
            <a:prstDash val="solid"/>
            <a:round/>
            <a:headEnd len="sm" w="sm" type="none"/>
            <a:tailEnd len="sm" w="sm" type="none"/>
          </a:ln>
        </p:spPr>
      </p:pic>
      <p:pic>
        <p:nvPicPr>
          <p:cNvPr id="177" name="Google Shape;177;p25"/>
          <p:cNvPicPr preferRelativeResize="0"/>
          <p:nvPr/>
        </p:nvPicPr>
        <p:blipFill rotWithShape="1">
          <a:blip r:embed="rId4">
            <a:alphaModFix/>
          </a:blip>
          <a:srcRect b="-263136" l="-429901" r="325235" t="162575"/>
          <a:stretch/>
        </p:blipFill>
        <p:spPr>
          <a:xfrm>
            <a:off x="3330150" y="1743000"/>
            <a:ext cx="2229675" cy="2071225"/>
          </a:xfrm>
          <a:prstGeom prst="rect">
            <a:avLst/>
          </a:prstGeom>
          <a:noFill/>
          <a:ln>
            <a:noFill/>
          </a:ln>
        </p:spPr>
      </p:pic>
      <p:pic>
        <p:nvPicPr>
          <p:cNvPr id="178" name="Google Shape;178;p25"/>
          <p:cNvPicPr preferRelativeResize="0"/>
          <p:nvPr/>
        </p:nvPicPr>
        <p:blipFill>
          <a:blip r:embed="rId5">
            <a:alphaModFix/>
          </a:blip>
          <a:stretch>
            <a:fillRect/>
          </a:stretch>
        </p:blipFill>
        <p:spPr>
          <a:xfrm>
            <a:off x="4177202" y="1632425"/>
            <a:ext cx="1307623" cy="1402600"/>
          </a:xfrm>
          <a:prstGeom prst="rect">
            <a:avLst/>
          </a:prstGeom>
          <a:noFill/>
          <a:ln cap="flat" cmpd="sng" w="38100">
            <a:solidFill>
              <a:srgbClr val="0000FF"/>
            </a:solidFill>
            <a:prstDash val="solid"/>
            <a:round/>
            <a:headEnd len="sm" w="sm" type="none"/>
            <a:tailEnd len="sm" w="sm" type="none"/>
          </a:ln>
        </p:spPr>
      </p:pic>
      <p:pic>
        <p:nvPicPr>
          <p:cNvPr id="179" name="Google Shape;179;p25"/>
          <p:cNvPicPr preferRelativeResize="0"/>
          <p:nvPr/>
        </p:nvPicPr>
        <p:blipFill>
          <a:blip r:embed="rId6">
            <a:alphaModFix/>
          </a:blip>
          <a:stretch>
            <a:fillRect/>
          </a:stretch>
        </p:blipFill>
        <p:spPr>
          <a:xfrm>
            <a:off x="6682875" y="1632425"/>
            <a:ext cx="1555274" cy="1460076"/>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4" name="Shape 414"/>
        <p:cNvGrpSpPr/>
        <p:nvPr/>
      </p:nvGrpSpPr>
      <p:grpSpPr>
        <a:xfrm>
          <a:off x="0" y="0"/>
          <a:ext cx="0" cy="0"/>
          <a:chOff x="0" y="0"/>
          <a:chExt cx="0" cy="0"/>
        </a:xfrm>
      </p:grpSpPr>
      <p:grpSp>
        <p:nvGrpSpPr>
          <p:cNvPr id="415" name="Google Shape;415;p43"/>
          <p:cNvGrpSpPr/>
          <p:nvPr/>
        </p:nvGrpSpPr>
        <p:grpSpPr>
          <a:xfrm>
            <a:off x="2666995" y="1368075"/>
            <a:ext cx="3810010" cy="3295275"/>
            <a:chOff x="2666995" y="1368075"/>
            <a:chExt cx="3810010" cy="3295275"/>
          </a:xfrm>
        </p:grpSpPr>
        <p:sp>
          <p:nvSpPr>
            <p:cNvPr id="416" name="Google Shape;416;p43"/>
            <p:cNvSpPr/>
            <p:nvPr/>
          </p:nvSpPr>
          <p:spPr>
            <a:xfrm>
              <a:off x="2666995" y="1368075"/>
              <a:ext cx="3810000" cy="3295200"/>
            </a:xfrm>
            <a:prstGeom prst="triangle">
              <a:avLst>
                <a:gd fmla="val 50000" name="adj"/>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a:off x="4572005" y="3015675"/>
              <a:ext cx="1905000" cy="1647600"/>
            </a:xfrm>
            <a:prstGeom prst="triangle">
              <a:avLst>
                <a:gd fmla="val 50000" name="adj"/>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rot="10800000">
              <a:off x="3618890" y="3015750"/>
              <a:ext cx="1905000" cy="1647600"/>
            </a:xfrm>
            <a:prstGeom prst="triangle">
              <a:avLst>
                <a:gd fmla="val 50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3618780" y="1368150"/>
              <a:ext cx="1905000" cy="16476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grpSp>
      <p:sp>
        <p:nvSpPr>
          <p:cNvPr id="420" name="Google Shape;420;p43"/>
          <p:cNvSpPr txBox="1"/>
          <p:nvPr>
            <p:ph idx="4294967295" type="body"/>
          </p:nvPr>
        </p:nvSpPr>
        <p:spPr>
          <a:xfrm>
            <a:off x="6309675" y="2161100"/>
            <a:ext cx="20331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Cleaning text to obtain optimal result during the next phase</a:t>
            </a:r>
            <a:br>
              <a:rPr lang="es" sz="1200">
                <a:solidFill>
                  <a:srgbClr val="666666"/>
                </a:solidFill>
                <a:latin typeface="Spectral Light"/>
                <a:ea typeface="Spectral Light"/>
                <a:cs typeface="Spectral Light"/>
                <a:sym typeface="Spectral Light"/>
              </a:rPr>
            </a:br>
            <a:endParaRPr sz="1200">
              <a:solidFill>
                <a:srgbClr val="666666"/>
              </a:solidFill>
              <a:latin typeface="Spectral Light"/>
              <a:ea typeface="Spectral Light"/>
              <a:cs typeface="Spectral Light"/>
              <a:sym typeface="Spectral Light"/>
            </a:endParaRPr>
          </a:p>
        </p:txBody>
      </p:sp>
      <p:sp>
        <p:nvSpPr>
          <p:cNvPr id="421" name="Google Shape;421;p43"/>
          <p:cNvSpPr txBox="1"/>
          <p:nvPr>
            <p:ph type="title"/>
          </p:nvPr>
        </p:nvSpPr>
        <p:spPr>
          <a:xfrm>
            <a:off x="410550" y="534325"/>
            <a:ext cx="46425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00">
                <a:solidFill>
                  <a:srgbClr val="252525"/>
                </a:solidFill>
              </a:rPr>
              <a:t>Basic passages for </a:t>
            </a:r>
            <a:r>
              <a:rPr lang="es" sz="2600">
                <a:solidFill>
                  <a:srgbClr val="252525"/>
                </a:solidFill>
              </a:rPr>
              <a:t> </a:t>
            </a:r>
            <a:r>
              <a:rPr lang="es" sz="2600">
                <a:solidFill>
                  <a:srgbClr val="90CCFA"/>
                </a:solidFill>
              </a:rPr>
              <a:t>text cleaning</a:t>
            </a:r>
            <a:r>
              <a:rPr lang="es" sz="2600">
                <a:solidFill>
                  <a:srgbClr val="252525"/>
                </a:solidFill>
              </a:rPr>
              <a:t>?</a:t>
            </a:r>
            <a:endParaRPr sz="2600">
              <a:solidFill>
                <a:srgbClr val="252525"/>
              </a:solidFill>
            </a:endParaRPr>
          </a:p>
        </p:txBody>
      </p:sp>
      <p:sp>
        <p:nvSpPr>
          <p:cNvPr id="422" name="Google Shape;422;p43"/>
          <p:cNvSpPr txBox="1"/>
          <p:nvPr>
            <p:ph type="title"/>
          </p:nvPr>
        </p:nvSpPr>
        <p:spPr>
          <a:xfrm>
            <a:off x="3151950" y="3355800"/>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rgbClr val="252525"/>
                </a:solidFill>
              </a:rPr>
              <a:t>02</a:t>
            </a:r>
            <a:endParaRPr sz="3400">
              <a:solidFill>
                <a:srgbClr val="252525"/>
              </a:solidFill>
            </a:endParaRPr>
          </a:p>
        </p:txBody>
      </p:sp>
      <p:sp>
        <p:nvSpPr>
          <p:cNvPr id="423" name="Google Shape;423;p43"/>
          <p:cNvSpPr txBox="1"/>
          <p:nvPr>
            <p:ph type="title"/>
          </p:nvPr>
        </p:nvSpPr>
        <p:spPr>
          <a:xfrm>
            <a:off x="5053050" y="3476425"/>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chemeClr val="lt1"/>
                </a:solidFill>
              </a:rPr>
              <a:t>03</a:t>
            </a:r>
            <a:endParaRPr sz="3400">
              <a:solidFill>
                <a:schemeClr val="lt1"/>
              </a:solidFill>
            </a:endParaRPr>
          </a:p>
        </p:txBody>
      </p:sp>
      <p:grpSp>
        <p:nvGrpSpPr>
          <p:cNvPr id="424" name="Google Shape;424;p43"/>
          <p:cNvGrpSpPr/>
          <p:nvPr/>
        </p:nvGrpSpPr>
        <p:grpSpPr>
          <a:xfrm>
            <a:off x="4323517" y="3355807"/>
            <a:ext cx="500862" cy="500901"/>
            <a:chOff x="-63252250" y="1930850"/>
            <a:chExt cx="319000" cy="319025"/>
          </a:xfrm>
        </p:grpSpPr>
        <p:sp>
          <p:nvSpPr>
            <p:cNvPr id="425" name="Google Shape;425;p4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3"/>
          <p:cNvSpPr txBox="1"/>
          <p:nvPr>
            <p:ph type="title"/>
          </p:nvPr>
        </p:nvSpPr>
        <p:spPr>
          <a:xfrm>
            <a:off x="4100539" y="1798825"/>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rgbClr val="252525"/>
                </a:solidFill>
              </a:rPr>
              <a:t>01</a:t>
            </a:r>
            <a:endParaRPr sz="3400">
              <a:solidFill>
                <a:srgbClr val="252525"/>
              </a:solidFill>
            </a:endParaRPr>
          </a:p>
        </p:txBody>
      </p:sp>
      <p:sp>
        <p:nvSpPr>
          <p:cNvPr id="428" name="Google Shape;428;p43"/>
          <p:cNvSpPr txBox="1"/>
          <p:nvPr/>
        </p:nvSpPr>
        <p:spPr>
          <a:xfrm>
            <a:off x="3795300" y="2414350"/>
            <a:ext cx="155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latin typeface="Spectral"/>
                <a:ea typeface="Spectral"/>
                <a:cs typeface="Spectral"/>
                <a:sym typeface="Spectral"/>
              </a:rPr>
              <a:t>R</a:t>
            </a:r>
            <a:r>
              <a:rPr b="1" lang="es" sz="1000">
                <a:latin typeface="Spectral"/>
                <a:ea typeface="Spectral"/>
                <a:cs typeface="Spectral"/>
                <a:sym typeface="Spectral"/>
              </a:rPr>
              <a:t>emove punctuation and case normalization</a:t>
            </a:r>
            <a:endParaRPr b="1" sz="1200"/>
          </a:p>
        </p:txBody>
      </p:sp>
      <p:sp>
        <p:nvSpPr>
          <p:cNvPr id="429" name="Google Shape;429;p43"/>
          <p:cNvSpPr txBox="1"/>
          <p:nvPr/>
        </p:nvSpPr>
        <p:spPr>
          <a:xfrm>
            <a:off x="2911050" y="3889675"/>
            <a:ext cx="1492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latin typeface="Spectral"/>
                <a:ea typeface="Spectral"/>
                <a:cs typeface="Spectral"/>
                <a:sym typeface="Spectral"/>
              </a:rPr>
              <a:t>Tokenization </a:t>
            </a:r>
            <a:endParaRPr b="1" sz="1100">
              <a:latin typeface="Spectral"/>
              <a:ea typeface="Spectral"/>
              <a:cs typeface="Spectral"/>
              <a:sym typeface="Spectral"/>
            </a:endParaRPr>
          </a:p>
          <a:p>
            <a:pPr indent="0" lvl="0" marL="0" rtl="0" algn="ctr">
              <a:spcBef>
                <a:spcPts val="0"/>
              </a:spcBef>
              <a:spcAft>
                <a:spcPts val="0"/>
              </a:spcAft>
              <a:buNone/>
            </a:pPr>
            <a:r>
              <a:rPr b="1" lang="es" sz="1100">
                <a:latin typeface="Spectral"/>
                <a:ea typeface="Spectral"/>
                <a:cs typeface="Spectral"/>
                <a:sym typeface="Spectral"/>
              </a:rPr>
              <a:t>and stopword removing</a:t>
            </a:r>
            <a:endParaRPr b="1" sz="1100">
              <a:latin typeface="Spectral"/>
              <a:ea typeface="Spectral"/>
              <a:cs typeface="Spectral"/>
              <a:sym typeface="Spectral"/>
            </a:endParaRPr>
          </a:p>
        </p:txBody>
      </p:sp>
      <p:sp>
        <p:nvSpPr>
          <p:cNvPr id="430" name="Google Shape;430;p43"/>
          <p:cNvSpPr txBox="1"/>
          <p:nvPr/>
        </p:nvSpPr>
        <p:spPr>
          <a:xfrm>
            <a:off x="4724400" y="4079700"/>
            <a:ext cx="166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solidFill>
                  <a:srgbClr val="FFFFFF"/>
                </a:solidFill>
                <a:latin typeface="Spectral"/>
                <a:ea typeface="Spectral"/>
                <a:cs typeface="Spectral"/>
                <a:sym typeface="Spectral"/>
              </a:rPr>
              <a:t>Lemmatization and </a:t>
            </a:r>
            <a:endParaRPr b="1" sz="1100">
              <a:solidFill>
                <a:srgbClr val="FFFFFF"/>
              </a:solidFill>
              <a:latin typeface="Spectral"/>
              <a:ea typeface="Spectral"/>
              <a:cs typeface="Spectral"/>
              <a:sym typeface="Spectral"/>
            </a:endParaRPr>
          </a:p>
          <a:p>
            <a:pPr indent="0" lvl="0" marL="0" rtl="0" algn="ctr">
              <a:spcBef>
                <a:spcPts val="0"/>
              </a:spcBef>
              <a:spcAft>
                <a:spcPts val="0"/>
              </a:spcAft>
              <a:buNone/>
            </a:pPr>
            <a:r>
              <a:rPr b="1" lang="es" sz="1100">
                <a:solidFill>
                  <a:srgbClr val="FFFFFF"/>
                </a:solidFill>
                <a:latin typeface="Spectral"/>
                <a:ea typeface="Spectral"/>
                <a:cs typeface="Spectral"/>
                <a:sym typeface="Spectral"/>
              </a:rPr>
              <a:t>bigram costrupting</a:t>
            </a:r>
            <a:endParaRPr b="1" sz="1100">
              <a:solidFill>
                <a:srgbClr val="FFFFFF"/>
              </a:solidFill>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436" name="Google Shape;436;p4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4"/>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Optimal </a:t>
            </a:r>
            <a:endParaRPr sz="3600">
              <a:solidFill>
                <a:srgbClr val="252525"/>
              </a:solidFill>
            </a:endParaRPr>
          </a:p>
          <a:p>
            <a:pPr indent="0" lvl="0" marL="0" rtl="0" algn="l">
              <a:spcBef>
                <a:spcPts val="0"/>
              </a:spcBef>
              <a:spcAft>
                <a:spcPts val="0"/>
              </a:spcAft>
              <a:buNone/>
            </a:pPr>
            <a:r>
              <a:rPr lang="es" sz="3600">
                <a:solidFill>
                  <a:srgbClr val="252525"/>
                </a:solidFill>
              </a:rPr>
              <a:t>No. topics</a:t>
            </a:r>
            <a:endParaRPr sz="3600">
              <a:solidFill>
                <a:srgbClr val="252525"/>
              </a:solidFill>
            </a:endParaRPr>
          </a:p>
        </p:txBody>
      </p:sp>
      <p:sp>
        <p:nvSpPr>
          <p:cNvPr id="438" name="Google Shape;438;p44"/>
          <p:cNvSpPr txBox="1"/>
          <p:nvPr>
            <p:ph idx="1" type="subTitle"/>
          </p:nvPr>
        </p:nvSpPr>
        <p:spPr>
          <a:xfrm>
            <a:off x="1477425" y="2684250"/>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Analysing</a:t>
            </a:r>
            <a:r>
              <a:rPr lang="es"/>
              <a:t> </a:t>
            </a:r>
            <a:r>
              <a:rPr b="1" lang="es">
                <a:latin typeface="Spectral"/>
                <a:ea typeface="Spectral"/>
                <a:cs typeface="Spectral"/>
                <a:sym typeface="Spectral"/>
              </a:rPr>
              <a:t>perplexity </a:t>
            </a:r>
            <a:r>
              <a:rPr lang="es"/>
              <a:t>and </a:t>
            </a:r>
            <a:r>
              <a:rPr b="1" lang="es">
                <a:latin typeface="Spectral"/>
                <a:ea typeface="Spectral"/>
                <a:cs typeface="Spectral"/>
                <a:sym typeface="Spectral"/>
              </a:rPr>
              <a:t>coherence</a:t>
            </a:r>
            <a:r>
              <a:rPr lang="es"/>
              <a:t> for different numbers of topics, we discovered that optimal results are reached using 4 or 7 topics</a:t>
            </a:r>
            <a:endParaRPr/>
          </a:p>
        </p:txBody>
      </p:sp>
      <p:pic>
        <p:nvPicPr>
          <p:cNvPr id="439" name="Google Shape;439;p44"/>
          <p:cNvPicPr preferRelativeResize="0"/>
          <p:nvPr/>
        </p:nvPicPr>
        <p:blipFill>
          <a:blip r:embed="rId3">
            <a:alphaModFix/>
          </a:blip>
          <a:stretch>
            <a:fillRect/>
          </a:stretch>
        </p:blipFill>
        <p:spPr>
          <a:xfrm>
            <a:off x="4823575" y="2188150"/>
            <a:ext cx="3149500" cy="207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445" name="Google Shape;445;p45"/>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txBox="1"/>
          <p:nvPr>
            <p:ph type="title"/>
          </p:nvPr>
        </p:nvSpPr>
        <p:spPr>
          <a:xfrm>
            <a:off x="1471625" y="967750"/>
            <a:ext cx="3942300" cy="8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000000"/>
                </a:solidFill>
              </a:rPr>
              <a:t>Topics </a:t>
            </a:r>
            <a:r>
              <a:rPr lang="es" sz="3600">
                <a:solidFill>
                  <a:srgbClr val="90CCFA"/>
                </a:solidFill>
              </a:rPr>
              <a:t>structure</a:t>
            </a:r>
            <a:endParaRPr sz="3600">
              <a:solidFill>
                <a:srgbClr val="252525"/>
              </a:solidFill>
            </a:endParaRPr>
          </a:p>
        </p:txBody>
      </p:sp>
      <p:sp>
        <p:nvSpPr>
          <p:cNvPr id="447" name="Google Shape;447;p45"/>
          <p:cNvSpPr txBox="1"/>
          <p:nvPr/>
        </p:nvSpPr>
        <p:spPr>
          <a:xfrm>
            <a:off x="5043900" y="185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p:txBody>
      </p:sp>
      <p:pic>
        <p:nvPicPr>
          <p:cNvPr id="448" name="Google Shape;448;p45"/>
          <p:cNvPicPr preferRelativeResize="0"/>
          <p:nvPr/>
        </p:nvPicPr>
        <p:blipFill>
          <a:blip r:embed="rId3">
            <a:alphaModFix/>
          </a:blip>
          <a:stretch>
            <a:fillRect/>
          </a:stretch>
        </p:blipFill>
        <p:spPr>
          <a:xfrm>
            <a:off x="2070012" y="1943949"/>
            <a:ext cx="2612536" cy="1931625"/>
          </a:xfrm>
          <a:prstGeom prst="rect">
            <a:avLst/>
          </a:prstGeom>
          <a:noFill/>
          <a:ln>
            <a:noFill/>
          </a:ln>
        </p:spPr>
      </p:pic>
      <p:pic>
        <p:nvPicPr>
          <p:cNvPr id="449" name="Google Shape;449;p45"/>
          <p:cNvPicPr preferRelativeResize="0"/>
          <p:nvPr/>
        </p:nvPicPr>
        <p:blipFill>
          <a:blip r:embed="rId4">
            <a:alphaModFix/>
          </a:blip>
          <a:stretch>
            <a:fillRect/>
          </a:stretch>
        </p:blipFill>
        <p:spPr>
          <a:xfrm>
            <a:off x="5306100" y="1960488"/>
            <a:ext cx="2567833" cy="1898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idx="1" type="subTitle"/>
          </p:nvPr>
        </p:nvSpPr>
        <p:spPr>
          <a:xfrm>
            <a:off x="4769925" y="4098025"/>
            <a:ext cx="2770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hlink"/>
                </a:solidFill>
                <a:hlinkClick r:id="rId3"/>
              </a:rPr>
              <a:t>Topic Dashboard</a:t>
            </a:r>
            <a:endParaRPr sz="2400">
              <a:solidFill>
                <a:srgbClr val="666666"/>
              </a:solidFill>
              <a:latin typeface="Spectral Light"/>
              <a:ea typeface="Spectral Light"/>
              <a:cs typeface="Spectral Light"/>
              <a:sym typeface="Spectral Light"/>
            </a:endParaRPr>
          </a:p>
        </p:txBody>
      </p:sp>
      <p:pic>
        <p:nvPicPr>
          <p:cNvPr id="455" name="Google Shape;455;p46"/>
          <p:cNvPicPr preferRelativeResize="0"/>
          <p:nvPr/>
        </p:nvPicPr>
        <p:blipFill>
          <a:blip r:embed="rId4">
            <a:alphaModFix/>
          </a:blip>
          <a:stretch>
            <a:fillRect/>
          </a:stretch>
        </p:blipFill>
        <p:spPr>
          <a:xfrm>
            <a:off x="1713688" y="1282738"/>
            <a:ext cx="2366175" cy="2783924"/>
          </a:xfrm>
          <a:prstGeom prst="rect">
            <a:avLst/>
          </a:prstGeom>
          <a:noFill/>
          <a:ln cap="flat" cmpd="sng" w="9525">
            <a:solidFill>
              <a:srgbClr val="6FA8DC"/>
            </a:solidFill>
            <a:prstDash val="solid"/>
            <a:round/>
            <a:headEnd len="sm" w="sm" type="none"/>
            <a:tailEnd len="sm" w="sm" type="none"/>
          </a:ln>
        </p:spPr>
      </p:pic>
      <p:pic>
        <p:nvPicPr>
          <p:cNvPr id="456" name="Google Shape;456;p46"/>
          <p:cNvPicPr preferRelativeResize="0"/>
          <p:nvPr/>
        </p:nvPicPr>
        <p:blipFill>
          <a:blip r:embed="rId5">
            <a:alphaModFix/>
          </a:blip>
          <a:stretch>
            <a:fillRect/>
          </a:stretch>
        </p:blipFill>
        <p:spPr>
          <a:xfrm>
            <a:off x="4118250" y="1669837"/>
            <a:ext cx="4073549" cy="2009726"/>
          </a:xfrm>
          <a:prstGeom prst="rect">
            <a:avLst/>
          </a:prstGeom>
          <a:noFill/>
          <a:ln cap="flat" cmpd="sng" w="9525">
            <a:solidFill>
              <a:srgbClr val="6FA8DC"/>
            </a:solidFill>
            <a:prstDash val="solid"/>
            <a:round/>
            <a:headEnd len="sm" w="sm" type="none"/>
            <a:tailEnd len="sm" w="sm" type="none"/>
          </a:ln>
        </p:spPr>
      </p:pic>
      <p:sp>
        <p:nvSpPr>
          <p:cNvPr id="457" name="Google Shape;457;p46"/>
          <p:cNvSpPr txBox="1"/>
          <p:nvPr/>
        </p:nvSpPr>
        <p:spPr>
          <a:xfrm>
            <a:off x="2813050" y="339975"/>
            <a:ext cx="347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600">
                <a:solidFill>
                  <a:srgbClr val="90CCFA"/>
                </a:solidFill>
              </a:rPr>
              <a:t>Topic </a:t>
            </a:r>
            <a:r>
              <a:rPr b="1" lang="es" sz="3600">
                <a:solidFill>
                  <a:srgbClr val="252525"/>
                </a:solidFill>
              </a:rPr>
              <a:t>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idx="4294967295" type="subTitle"/>
          </p:nvPr>
        </p:nvSpPr>
        <p:spPr>
          <a:xfrm>
            <a:off x="1726600" y="402950"/>
            <a:ext cx="43479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73334"/>
              </a:solidFill>
              <a:latin typeface="Montserrat"/>
              <a:ea typeface="Montserrat"/>
              <a:cs typeface="Montserrat"/>
              <a:sym typeface="Montserrat"/>
            </a:endParaRPr>
          </a:p>
          <a:p>
            <a:pPr indent="0" lvl="0" marL="0" rtl="0" algn="l">
              <a:spcBef>
                <a:spcPts val="0"/>
              </a:spcBef>
              <a:spcAft>
                <a:spcPts val="0"/>
              </a:spcAft>
              <a:buNone/>
            </a:pPr>
            <a:r>
              <a:t/>
            </a:r>
            <a:endParaRPr>
              <a:solidFill>
                <a:srgbClr val="373334"/>
              </a:solidFill>
              <a:latin typeface="Montserrat"/>
              <a:ea typeface="Montserrat"/>
              <a:cs typeface="Montserrat"/>
              <a:sym typeface="Montserrat"/>
            </a:endParaRPr>
          </a:p>
        </p:txBody>
      </p:sp>
      <p:sp>
        <p:nvSpPr>
          <p:cNvPr id="463" name="Google Shape;463;p47"/>
          <p:cNvSpPr/>
          <p:nvPr/>
        </p:nvSpPr>
        <p:spPr>
          <a:xfrm>
            <a:off x="3262200" y="995400"/>
            <a:ext cx="1876200" cy="1769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1 </a:t>
            </a:r>
            <a:br>
              <a:rPr lang="es" sz="1100">
                <a:solidFill>
                  <a:srgbClr val="FFFFFF"/>
                </a:solidFill>
              </a:rPr>
            </a:br>
            <a:r>
              <a:rPr b="1" lang="es" sz="1100">
                <a:solidFill>
                  <a:srgbClr val="FFFFFF"/>
                </a:solidFill>
              </a:rPr>
              <a:t>Image - Video</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image, recognition, camera, face, picture,...</a:t>
            </a:r>
            <a:endParaRPr sz="1100">
              <a:solidFill>
                <a:srgbClr val="FFFFFF"/>
              </a:solidFill>
            </a:endParaRPr>
          </a:p>
        </p:txBody>
      </p:sp>
      <p:sp>
        <p:nvSpPr>
          <p:cNvPr id="464" name="Google Shape;464;p47"/>
          <p:cNvSpPr/>
          <p:nvPr/>
        </p:nvSpPr>
        <p:spPr>
          <a:xfrm>
            <a:off x="1188000" y="1011725"/>
            <a:ext cx="1764000" cy="17739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0 </a:t>
            </a:r>
            <a:endParaRPr sz="1100">
              <a:solidFill>
                <a:srgbClr val="FFFFFF"/>
              </a:solidFill>
            </a:endParaRPr>
          </a:p>
          <a:p>
            <a:pPr indent="0" lvl="0" marL="0" rtl="0" algn="ctr">
              <a:spcBef>
                <a:spcPts val="0"/>
              </a:spcBef>
              <a:spcAft>
                <a:spcPts val="0"/>
              </a:spcAft>
              <a:buClr>
                <a:schemeClr val="dk1"/>
              </a:buClr>
              <a:buSzPts val="1100"/>
              <a:buFont typeface="Arial"/>
              <a:buNone/>
            </a:pPr>
            <a:r>
              <a:rPr b="1" lang="es" sz="1100">
                <a:solidFill>
                  <a:srgbClr val="FFFFFF"/>
                </a:solidFill>
              </a:rPr>
              <a:t>Cyber Security </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security, server risk, blockchain cloud, transaction,...</a:t>
            </a:r>
            <a:endParaRPr sz="1100"/>
          </a:p>
        </p:txBody>
      </p:sp>
      <p:sp>
        <p:nvSpPr>
          <p:cNvPr id="465" name="Google Shape;465;p47"/>
          <p:cNvSpPr/>
          <p:nvPr/>
        </p:nvSpPr>
        <p:spPr>
          <a:xfrm>
            <a:off x="5412075" y="958788"/>
            <a:ext cx="1848300" cy="1773900"/>
          </a:xfrm>
          <a:prstGeom prst="ellipse">
            <a:avLst/>
          </a:prstGeom>
          <a:solidFill>
            <a:srgbClr val="274E1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2</a:t>
            </a:r>
            <a:br>
              <a:rPr lang="es" sz="1100">
                <a:solidFill>
                  <a:srgbClr val="FFFFFF"/>
                </a:solidFill>
              </a:rPr>
            </a:br>
            <a:r>
              <a:rPr b="1" lang="es" sz="1100">
                <a:solidFill>
                  <a:srgbClr val="FFFFFF"/>
                </a:solidFill>
              </a:rPr>
              <a:t>User Authentication</a:t>
            </a:r>
            <a:endParaRPr b="1" sz="1100">
              <a:solidFill>
                <a:srgbClr val="FFFFFF"/>
              </a:solidFill>
            </a:endParaRPr>
          </a:p>
          <a:p>
            <a:pPr indent="0" lvl="0" marL="0" rtl="0" algn="l">
              <a:spcBef>
                <a:spcPts val="0"/>
              </a:spcBef>
              <a:spcAft>
                <a:spcPts val="0"/>
              </a:spcAft>
              <a:buNone/>
            </a:pPr>
            <a:r>
              <a:rPr lang="es" sz="1100">
                <a:solidFill>
                  <a:srgbClr val="FFFFFF"/>
                </a:solidFill>
              </a:rPr>
              <a:t>system, user, sensors, engine, processor,</a:t>
            </a:r>
            <a:endParaRPr sz="1100">
              <a:solidFill>
                <a:srgbClr val="FFFFFF"/>
              </a:solidFill>
            </a:endParaRPr>
          </a:p>
          <a:p>
            <a:pPr indent="0" lvl="0" marL="0" rtl="0" algn="l">
              <a:spcBef>
                <a:spcPts val="0"/>
              </a:spcBef>
              <a:spcAft>
                <a:spcPts val="0"/>
              </a:spcAft>
              <a:buNone/>
            </a:pPr>
            <a:r>
              <a:rPr lang="es" sz="1100">
                <a:solidFill>
                  <a:srgbClr val="FFFFFF"/>
                </a:solidFill>
              </a:rPr>
              <a:t>controller, ...</a:t>
            </a:r>
            <a:endParaRPr sz="1100">
              <a:solidFill>
                <a:srgbClr val="FFFFFF"/>
              </a:solidFill>
            </a:endParaRPr>
          </a:p>
        </p:txBody>
      </p:sp>
      <p:sp>
        <p:nvSpPr>
          <p:cNvPr id="466" name="Google Shape;466;p47"/>
          <p:cNvSpPr/>
          <p:nvPr/>
        </p:nvSpPr>
        <p:spPr>
          <a:xfrm>
            <a:off x="1144550" y="2893625"/>
            <a:ext cx="1876200" cy="1773900"/>
          </a:xfrm>
          <a:prstGeom prst="ellipse">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3</a:t>
            </a:r>
            <a:br>
              <a:rPr lang="es" sz="1100">
                <a:solidFill>
                  <a:srgbClr val="FFFFFF"/>
                </a:solidFill>
              </a:rPr>
            </a:br>
            <a:r>
              <a:rPr b="1" lang="es" sz="1100">
                <a:solidFill>
                  <a:srgbClr val="FFFFFF"/>
                </a:solidFill>
              </a:rPr>
              <a:t>Computer science</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latin typeface="Montserrat"/>
                <a:ea typeface="Montserrat"/>
                <a:cs typeface="Montserrat"/>
                <a:sym typeface="Montserrat"/>
              </a:rPr>
              <a:t>file, computing, computer, application, executable, systems</a:t>
            </a:r>
            <a:endParaRPr sz="1100">
              <a:solidFill>
                <a:srgbClr val="FFFFFF"/>
              </a:solidFill>
            </a:endParaRPr>
          </a:p>
        </p:txBody>
      </p:sp>
      <p:sp>
        <p:nvSpPr>
          <p:cNvPr id="467" name="Google Shape;467;p47"/>
          <p:cNvSpPr/>
          <p:nvPr/>
        </p:nvSpPr>
        <p:spPr>
          <a:xfrm>
            <a:off x="3312450" y="2893625"/>
            <a:ext cx="1848300" cy="1773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4 </a:t>
            </a:r>
            <a:endParaRPr sz="1100">
              <a:solidFill>
                <a:srgbClr val="FFFFFF"/>
              </a:solidFill>
            </a:endParaRPr>
          </a:p>
          <a:p>
            <a:pPr indent="0" lvl="0" marL="0" rtl="0" algn="ctr">
              <a:spcBef>
                <a:spcPts val="0"/>
              </a:spcBef>
              <a:spcAft>
                <a:spcPts val="0"/>
              </a:spcAft>
              <a:buNone/>
            </a:pPr>
            <a:r>
              <a:rPr b="1" lang="es" sz="1100">
                <a:solidFill>
                  <a:srgbClr val="FFFFFF"/>
                </a:solidFill>
              </a:rPr>
              <a:t>Machine learning</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model, learning, training, vector, neural, classifier, clustering, sequences</a:t>
            </a:r>
            <a:endParaRPr sz="800">
              <a:solidFill>
                <a:srgbClr val="FFFFFF"/>
              </a:solidFill>
            </a:endParaRPr>
          </a:p>
        </p:txBody>
      </p:sp>
      <p:sp>
        <p:nvSpPr>
          <p:cNvPr id="468" name="Google Shape;468;p47"/>
          <p:cNvSpPr/>
          <p:nvPr/>
        </p:nvSpPr>
        <p:spPr>
          <a:xfrm>
            <a:off x="5369476" y="2893625"/>
            <a:ext cx="1933500" cy="17739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5 </a:t>
            </a:r>
            <a:br>
              <a:rPr lang="es" sz="1100">
                <a:solidFill>
                  <a:srgbClr val="FFFFFF"/>
                </a:solidFill>
              </a:rPr>
            </a:br>
            <a:r>
              <a:rPr b="1" lang="es" sz="1100">
                <a:solidFill>
                  <a:srgbClr val="FFFFFF"/>
                </a:solidFill>
              </a:rPr>
              <a:t>Social - Web</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social,website,webpage, audio, advertisement, online, search, page</a:t>
            </a:r>
            <a:endParaRPr sz="1100">
              <a:solidFill>
                <a:srgbClr val="FFFFFF"/>
              </a:solidFill>
            </a:endParaRPr>
          </a:p>
          <a:p>
            <a:pPr indent="0" lvl="0" marL="0" rtl="0" algn="l">
              <a:spcBef>
                <a:spcPts val="0"/>
              </a:spcBef>
              <a:spcAft>
                <a:spcPts val="0"/>
              </a:spcAft>
              <a:buClr>
                <a:schemeClr val="dk1"/>
              </a:buClr>
              <a:buSzPts val="1100"/>
              <a:buFont typeface="Arial"/>
              <a:buNone/>
            </a:pPr>
            <a:r>
              <a:t/>
            </a:r>
            <a:endParaRPr sz="1100">
              <a:solidFill>
                <a:srgbClr val="FFFFFF"/>
              </a:solidFill>
            </a:endParaRPr>
          </a:p>
        </p:txBody>
      </p:sp>
      <p:sp>
        <p:nvSpPr>
          <p:cNvPr id="469" name="Google Shape;469;p47"/>
          <p:cNvSpPr/>
          <p:nvPr/>
        </p:nvSpPr>
        <p:spPr>
          <a:xfrm>
            <a:off x="7211875" y="1936750"/>
            <a:ext cx="1876200" cy="17007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6 </a:t>
            </a:r>
            <a:br>
              <a:rPr lang="es" sz="1100">
                <a:solidFill>
                  <a:srgbClr val="FFFFFF"/>
                </a:solidFill>
              </a:rPr>
            </a:br>
            <a:r>
              <a:rPr b="1" lang="es" sz="1100">
                <a:solidFill>
                  <a:srgbClr val="FFFFFF"/>
                </a:solidFill>
              </a:rPr>
              <a:t>Not Relevant</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latin typeface="Montserrat"/>
                <a:ea typeface="Montserrat"/>
                <a:cs typeface="Montserrat"/>
                <a:sym typeface="Montserrat"/>
              </a:rPr>
              <a:t>first, second, message, document, dns, der, und, die</a:t>
            </a:r>
            <a:endParaRPr sz="800">
              <a:solidFill>
                <a:srgbClr val="FFFFFF"/>
              </a:solidFill>
            </a:endParaRPr>
          </a:p>
        </p:txBody>
      </p:sp>
      <p:sp>
        <p:nvSpPr>
          <p:cNvPr id="470" name="Google Shape;470;p47"/>
          <p:cNvSpPr txBox="1"/>
          <p:nvPr/>
        </p:nvSpPr>
        <p:spPr>
          <a:xfrm>
            <a:off x="2380675" y="130225"/>
            <a:ext cx="483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600">
                <a:solidFill>
                  <a:srgbClr val="90CCFA"/>
                </a:solidFill>
              </a:rPr>
              <a:t>Topic </a:t>
            </a:r>
            <a:r>
              <a:rPr b="1" lang="es" sz="3600">
                <a:solidFill>
                  <a:srgbClr val="252525"/>
                </a:solidFill>
              </a:rPr>
              <a:t>Understanding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48"/>
          <p:cNvGrpSpPr/>
          <p:nvPr/>
        </p:nvGrpSpPr>
        <p:grpSpPr>
          <a:xfrm>
            <a:off x="480102" y="1362763"/>
            <a:ext cx="1217095" cy="1406025"/>
            <a:chOff x="1647825" y="2562225"/>
            <a:chExt cx="1038300" cy="1199475"/>
          </a:xfrm>
        </p:grpSpPr>
        <p:sp>
          <p:nvSpPr>
            <p:cNvPr id="476" name="Google Shape;476;p48"/>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48"/>
          <p:cNvGrpSpPr/>
          <p:nvPr/>
        </p:nvGrpSpPr>
        <p:grpSpPr>
          <a:xfrm rot="-8665864">
            <a:off x="2231677" y="2972919"/>
            <a:ext cx="1283233" cy="1443485"/>
            <a:chOff x="1647825" y="2562225"/>
            <a:chExt cx="1038300" cy="1199475"/>
          </a:xfrm>
        </p:grpSpPr>
        <p:sp>
          <p:nvSpPr>
            <p:cNvPr id="479" name="Google Shape;479;p48"/>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8"/>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48"/>
          <p:cNvGrpSpPr/>
          <p:nvPr/>
        </p:nvGrpSpPr>
        <p:grpSpPr>
          <a:xfrm rot="2205906">
            <a:off x="3347297" y="1523341"/>
            <a:ext cx="1214834" cy="1462444"/>
            <a:chOff x="1647825" y="2562225"/>
            <a:chExt cx="1038300" cy="1199475"/>
          </a:xfrm>
        </p:grpSpPr>
        <p:sp>
          <p:nvSpPr>
            <p:cNvPr id="482" name="Google Shape;482;p48"/>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48"/>
          <p:cNvGrpSpPr/>
          <p:nvPr/>
        </p:nvGrpSpPr>
        <p:grpSpPr>
          <a:xfrm rot="10800000">
            <a:off x="6838339" y="3104502"/>
            <a:ext cx="1091980" cy="1261488"/>
            <a:chOff x="1647825" y="2562225"/>
            <a:chExt cx="1038300" cy="1199475"/>
          </a:xfrm>
        </p:grpSpPr>
        <p:sp>
          <p:nvSpPr>
            <p:cNvPr id="485" name="Google Shape;485;p48"/>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48"/>
          <p:cNvSpPr txBox="1"/>
          <p:nvPr>
            <p:ph idx="4294967295" type="body"/>
          </p:nvPr>
        </p:nvSpPr>
        <p:spPr>
          <a:xfrm>
            <a:off x="557425" y="3376863"/>
            <a:ext cx="9585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Component Analysis</a:t>
            </a:r>
            <a:endParaRPr sz="1000">
              <a:solidFill>
                <a:srgbClr val="252525"/>
              </a:solidFill>
              <a:latin typeface="Spectral Light"/>
              <a:ea typeface="Spectral Light"/>
              <a:cs typeface="Spectral Light"/>
              <a:sym typeface="Spectral Light"/>
            </a:endParaRPr>
          </a:p>
        </p:txBody>
      </p:sp>
      <p:sp>
        <p:nvSpPr>
          <p:cNvPr id="488" name="Google Shape;488;p48"/>
          <p:cNvSpPr txBox="1"/>
          <p:nvPr>
            <p:ph idx="4294967295" type="body"/>
          </p:nvPr>
        </p:nvSpPr>
        <p:spPr>
          <a:xfrm>
            <a:off x="557425" y="3155100"/>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a:t>
            </a:r>
            <a:r>
              <a:rPr lang="es" sz="1400">
                <a:solidFill>
                  <a:srgbClr val="252525"/>
                </a:solidFill>
                <a:latin typeface="Montserrat ExtraBold"/>
                <a:ea typeface="Montserrat ExtraBold"/>
                <a:cs typeface="Montserrat ExtraBold"/>
                <a:sym typeface="Montserrat ExtraBold"/>
              </a:rPr>
              <a:t> 1</a:t>
            </a:r>
            <a:endParaRPr sz="1400">
              <a:solidFill>
                <a:srgbClr val="252525"/>
              </a:solidFill>
              <a:latin typeface="Montserrat ExtraBold"/>
              <a:ea typeface="Montserrat ExtraBold"/>
              <a:cs typeface="Montserrat ExtraBold"/>
              <a:sym typeface="Montserrat ExtraBold"/>
            </a:endParaRPr>
          </a:p>
        </p:txBody>
      </p:sp>
      <p:sp>
        <p:nvSpPr>
          <p:cNvPr id="489" name="Google Shape;489;p48"/>
          <p:cNvSpPr txBox="1"/>
          <p:nvPr>
            <p:ph idx="4294967295" type="body"/>
          </p:nvPr>
        </p:nvSpPr>
        <p:spPr>
          <a:xfrm>
            <a:off x="3551700" y="3333088"/>
            <a:ext cx="11883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Topic Behavioural Analysis</a:t>
            </a:r>
            <a:endParaRPr sz="1000">
              <a:solidFill>
                <a:srgbClr val="252525"/>
              </a:solidFill>
              <a:latin typeface="Spectral Light"/>
              <a:ea typeface="Spectral Light"/>
              <a:cs typeface="Spectral Light"/>
              <a:sym typeface="Spectral Light"/>
            </a:endParaRPr>
          </a:p>
        </p:txBody>
      </p:sp>
      <p:sp>
        <p:nvSpPr>
          <p:cNvPr id="490" name="Google Shape;490;p48"/>
          <p:cNvSpPr txBox="1"/>
          <p:nvPr>
            <p:ph idx="4294967295" type="body"/>
          </p:nvPr>
        </p:nvSpPr>
        <p:spPr>
          <a:xfrm>
            <a:off x="3551700" y="3071488"/>
            <a:ext cx="13983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a:t>
            </a:r>
            <a:r>
              <a:rPr lang="es">
                <a:solidFill>
                  <a:srgbClr val="252525"/>
                </a:solidFill>
                <a:latin typeface="Montserrat ExtraBold"/>
                <a:ea typeface="Montserrat ExtraBold"/>
                <a:cs typeface="Montserrat ExtraBold"/>
                <a:sym typeface="Montserrat ExtraBold"/>
              </a:rPr>
              <a:t>2 (b)</a:t>
            </a:r>
            <a:endParaRPr sz="1400">
              <a:solidFill>
                <a:srgbClr val="252525"/>
              </a:solidFill>
              <a:latin typeface="Montserrat ExtraBold"/>
              <a:ea typeface="Montserrat ExtraBold"/>
              <a:cs typeface="Montserrat ExtraBold"/>
              <a:sym typeface="Montserrat ExtraBold"/>
            </a:endParaRPr>
          </a:p>
        </p:txBody>
      </p:sp>
      <p:sp>
        <p:nvSpPr>
          <p:cNvPr id="491" name="Google Shape;491;p48"/>
          <p:cNvSpPr txBox="1"/>
          <p:nvPr>
            <p:ph idx="4294967295" type="body"/>
          </p:nvPr>
        </p:nvSpPr>
        <p:spPr>
          <a:xfrm>
            <a:off x="2264738" y="2402996"/>
            <a:ext cx="854100" cy="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Community</a:t>
            </a:r>
            <a:endParaRPr sz="1000">
              <a:solidFill>
                <a:srgbClr val="252525"/>
              </a:solidFill>
            </a:endParaRPr>
          </a:p>
          <a:p>
            <a:pPr indent="0" lvl="0" marL="0" rtl="0" algn="l">
              <a:spcBef>
                <a:spcPts val="0"/>
              </a:spcBef>
              <a:spcAft>
                <a:spcPts val="0"/>
              </a:spcAft>
              <a:buClr>
                <a:schemeClr val="dk1"/>
              </a:buClr>
              <a:buSzPts val="1100"/>
              <a:buFont typeface="Arial"/>
              <a:buNone/>
            </a:pPr>
            <a:r>
              <a:rPr lang="es" sz="1000">
                <a:solidFill>
                  <a:srgbClr val="252525"/>
                </a:solidFill>
              </a:rPr>
              <a:t>Detection </a:t>
            </a:r>
            <a:endParaRPr sz="1000">
              <a:solidFill>
                <a:srgbClr val="252525"/>
              </a:solidFill>
            </a:endParaRPr>
          </a:p>
        </p:txBody>
      </p:sp>
      <p:sp>
        <p:nvSpPr>
          <p:cNvPr id="492" name="Google Shape;492;p48"/>
          <p:cNvSpPr txBox="1"/>
          <p:nvPr>
            <p:ph idx="4294967295" type="body"/>
          </p:nvPr>
        </p:nvSpPr>
        <p:spPr>
          <a:xfrm>
            <a:off x="2264738" y="2163598"/>
            <a:ext cx="1217100" cy="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a:t>
            </a:r>
            <a:r>
              <a:rPr lang="es" sz="1400">
                <a:solidFill>
                  <a:srgbClr val="252525"/>
                </a:solidFill>
                <a:latin typeface="Montserrat ExtraBold"/>
                <a:ea typeface="Montserrat ExtraBold"/>
                <a:cs typeface="Montserrat ExtraBold"/>
                <a:sym typeface="Montserrat ExtraBold"/>
              </a:rPr>
              <a:t>2</a:t>
            </a:r>
            <a:r>
              <a:rPr lang="es" sz="1400">
                <a:solidFill>
                  <a:srgbClr val="252525"/>
                </a:solidFill>
                <a:latin typeface="Montserrat ExtraBold"/>
                <a:ea typeface="Montserrat ExtraBold"/>
                <a:cs typeface="Montserrat ExtraBold"/>
                <a:sym typeface="Montserrat ExtraBold"/>
              </a:rPr>
              <a:t> (a)</a:t>
            </a:r>
            <a:endParaRPr sz="1400">
              <a:solidFill>
                <a:srgbClr val="252525"/>
              </a:solidFill>
              <a:latin typeface="Montserrat ExtraBold"/>
              <a:ea typeface="Montserrat ExtraBold"/>
              <a:cs typeface="Montserrat ExtraBold"/>
              <a:sym typeface="Montserrat ExtraBold"/>
            </a:endParaRPr>
          </a:p>
        </p:txBody>
      </p:sp>
      <p:sp>
        <p:nvSpPr>
          <p:cNvPr id="493" name="Google Shape;493;p48"/>
          <p:cNvSpPr txBox="1"/>
          <p:nvPr>
            <p:ph idx="4294967295" type="body"/>
          </p:nvPr>
        </p:nvSpPr>
        <p:spPr>
          <a:xfrm>
            <a:off x="6836438" y="2319450"/>
            <a:ext cx="1217100" cy="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Cores Documents Detection</a:t>
            </a:r>
            <a:endParaRPr sz="1000">
              <a:solidFill>
                <a:srgbClr val="252525"/>
              </a:solidFill>
              <a:latin typeface="Spectral Light"/>
              <a:ea typeface="Spectral Light"/>
              <a:cs typeface="Spectral Light"/>
              <a:sym typeface="Spectral Light"/>
            </a:endParaRPr>
          </a:p>
        </p:txBody>
      </p:sp>
      <p:sp>
        <p:nvSpPr>
          <p:cNvPr id="494" name="Google Shape;494;p48"/>
          <p:cNvSpPr txBox="1"/>
          <p:nvPr>
            <p:ph idx="4294967295" type="body"/>
          </p:nvPr>
        </p:nvSpPr>
        <p:spPr>
          <a:xfrm>
            <a:off x="6836425" y="2016825"/>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4</a:t>
            </a:r>
            <a:endParaRPr sz="1400">
              <a:solidFill>
                <a:srgbClr val="252525"/>
              </a:solidFill>
              <a:latin typeface="Montserrat ExtraBold"/>
              <a:ea typeface="Montserrat ExtraBold"/>
              <a:cs typeface="Montserrat ExtraBold"/>
              <a:sym typeface="Montserrat ExtraBold"/>
            </a:endParaRPr>
          </a:p>
        </p:txBody>
      </p:sp>
      <p:sp>
        <p:nvSpPr>
          <p:cNvPr id="495" name="Google Shape;495;p48"/>
          <p:cNvSpPr txBox="1"/>
          <p:nvPr>
            <p:ph idx="4294967295" type="body"/>
          </p:nvPr>
        </p:nvSpPr>
        <p:spPr>
          <a:xfrm>
            <a:off x="425050" y="1777350"/>
            <a:ext cx="13272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Components</a:t>
            </a:r>
            <a:endParaRPr sz="2000">
              <a:solidFill>
                <a:schemeClr val="lt1"/>
              </a:solidFill>
              <a:latin typeface="Montserrat ExtraBold"/>
              <a:ea typeface="Montserrat ExtraBold"/>
              <a:cs typeface="Montserrat ExtraBold"/>
              <a:sym typeface="Montserrat ExtraBold"/>
            </a:endParaRPr>
          </a:p>
        </p:txBody>
      </p:sp>
      <p:cxnSp>
        <p:nvCxnSpPr>
          <p:cNvPr id="496" name="Google Shape;496;p48"/>
          <p:cNvCxnSpPr/>
          <p:nvPr/>
        </p:nvCxnSpPr>
        <p:spPr>
          <a:xfrm>
            <a:off x="-5400" y="2966825"/>
            <a:ext cx="9151800" cy="0"/>
          </a:xfrm>
          <a:prstGeom prst="straightConnector1">
            <a:avLst/>
          </a:prstGeom>
          <a:noFill/>
          <a:ln cap="flat" cmpd="sng" w="28575">
            <a:solidFill>
              <a:srgbClr val="252525"/>
            </a:solidFill>
            <a:prstDash val="solid"/>
            <a:round/>
            <a:headEnd len="med" w="med" type="none"/>
            <a:tailEnd len="med" w="med" type="none"/>
          </a:ln>
        </p:spPr>
      </p:cxnSp>
      <p:sp>
        <p:nvSpPr>
          <p:cNvPr id="497" name="Google Shape;497;p48"/>
          <p:cNvSpPr/>
          <p:nvPr/>
        </p:nvSpPr>
        <p:spPr>
          <a:xfrm>
            <a:off x="983950" y="287265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8"/>
          <p:cNvSpPr/>
          <p:nvPr/>
        </p:nvSpPr>
        <p:spPr>
          <a:xfrm>
            <a:off x="5662750" y="286210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3300175" y="286210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a:off x="7279625" y="282915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txBox="1"/>
          <p:nvPr>
            <p:ph idx="4294967295" type="body"/>
          </p:nvPr>
        </p:nvSpPr>
        <p:spPr>
          <a:xfrm>
            <a:off x="2111275" y="3354900"/>
            <a:ext cx="139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Communities</a:t>
            </a:r>
            <a:endParaRPr sz="1300">
              <a:solidFill>
                <a:schemeClr val="lt1"/>
              </a:solidFill>
              <a:latin typeface="Montserrat ExtraBold"/>
              <a:ea typeface="Montserrat ExtraBold"/>
              <a:cs typeface="Montserrat ExtraBold"/>
              <a:sym typeface="Montserrat ExtraBold"/>
            </a:endParaRPr>
          </a:p>
        </p:txBody>
      </p:sp>
      <p:sp>
        <p:nvSpPr>
          <p:cNvPr id="502" name="Google Shape;502;p48"/>
          <p:cNvSpPr txBox="1"/>
          <p:nvPr>
            <p:ph idx="4294967295" type="body"/>
          </p:nvPr>
        </p:nvSpPr>
        <p:spPr>
          <a:xfrm>
            <a:off x="3300163" y="1979888"/>
            <a:ext cx="13983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Topic</a:t>
            </a:r>
            <a:r>
              <a:rPr lang="es" sz="1300">
                <a:solidFill>
                  <a:schemeClr val="lt1"/>
                </a:solidFill>
                <a:latin typeface="Montserrat ExtraBold"/>
                <a:ea typeface="Montserrat ExtraBold"/>
                <a:cs typeface="Montserrat ExtraBold"/>
                <a:sym typeface="Montserrat ExtraBold"/>
              </a:rPr>
              <a:t>s</a:t>
            </a:r>
            <a:endParaRPr sz="1300">
              <a:solidFill>
                <a:schemeClr val="lt1"/>
              </a:solidFill>
              <a:latin typeface="Montserrat ExtraBold"/>
              <a:ea typeface="Montserrat ExtraBold"/>
              <a:cs typeface="Montserrat ExtraBold"/>
              <a:sym typeface="Montserrat ExtraBold"/>
            </a:endParaRPr>
          </a:p>
        </p:txBody>
      </p:sp>
      <p:sp>
        <p:nvSpPr>
          <p:cNvPr id="503" name="Google Shape;503;p48"/>
          <p:cNvSpPr txBox="1"/>
          <p:nvPr>
            <p:ph idx="4294967295" type="body"/>
          </p:nvPr>
        </p:nvSpPr>
        <p:spPr>
          <a:xfrm>
            <a:off x="6775775" y="3579034"/>
            <a:ext cx="1217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Cores</a:t>
            </a:r>
            <a:endParaRPr sz="1300">
              <a:solidFill>
                <a:schemeClr val="lt1"/>
              </a:solidFill>
              <a:latin typeface="Montserrat ExtraBold"/>
              <a:ea typeface="Montserrat ExtraBold"/>
              <a:cs typeface="Montserrat ExtraBold"/>
              <a:sym typeface="Montserrat ExtraBold"/>
            </a:endParaRPr>
          </a:p>
        </p:txBody>
      </p:sp>
      <p:sp>
        <p:nvSpPr>
          <p:cNvPr id="504" name="Google Shape;504;p48"/>
          <p:cNvSpPr txBox="1"/>
          <p:nvPr>
            <p:ph type="title"/>
          </p:nvPr>
        </p:nvSpPr>
        <p:spPr>
          <a:xfrm>
            <a:off x="655150" y="125225"/>
            <a:ext cx="37896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90CCFA"/>
                </a:solidFill>
              </a:rPr>
              <a:t>3.</a:t>
            </a:r>
            <a:r>
              <a:rPr lang="es">
                <a:solidFill>
                  <a:srgbClr val="373334"/>
                </a:solidFill>
              </a:rPr>
              <a:t> </a:t>
            </a:r>
            <a:r>
              <a:rPr lang="es"/>
              <a:t>Network analysis &amp; </a:t>
            </a:r>
            <a:endParaRPr/>
          </a:p>
          <a:p>
            <a:pPr indent="0" lvl="0" marL="0" rtl="0" algn="l">
              <a:spcBef>
                <a:spcPts val="0"/>
              </a:spcBef>
              <a:spcAft>
                <a:spcPts val="0"/>
              </a:spcAft>
              <a:buClr>
                <a:schemeClr val="dk1"/>
              </a:buClr>
              <a:buSzPts val="1100"/>
              <a:buFont typeface="Arial"/>
              <a:buNone/>
            </a:pPr>
            <a:r>
              <a:rPr lang="es"/>
              <a:t>    Trend analysis</a:t>
            </a:r>
            <a:endParaRPr/>
          </a:p>
        </p:txBody>
      </p:sp>
      <p:grpSp>
        <p:nvGrpSpPr>
          <p:cNvPr id="505" name="Google Shape;505;p48"/>
          <p:cNvGrpSpPr/>
          <p:nvPr/>
        </p:nvGrpSpPr>
        <p:grpSpPr>
          <a:xfrm>
            <a:off x="5145440" y="1404038"/>
            <a:ext cx="1217095" cy="1406025"/>
            <a:chOff x="1647825" y="2562225"/>
            <a:chExt cx="1038300" cy="1199475"/>
          </a:xfrm>
        </p:grpSpPr>
        <p:sp>
          <p:nvSpPr>
            <p:cNvPr id="506" name="Google Shape;506;p48"/>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8"/>
          <p:cNvSpPr txBox="1"/>
          <p:nvPr>
            <p:ph idx="4294967295" type="body"/>
          </p:nvPr>
        </p:nvSpPr>
        <p:spPr>
          <a:xfrm>
            <a:off x="5068300" y="1852213"/>
            <a:ext cx="13983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Trends</a:t>
            </a:r>
            <a:endParaRPr sz="1300">
              <a:solidFill>
                <a:schemeClr val="lt1"/>
              </a:solidFill>
              <a:latin typeface="Montserrat ExtraBold"/>
              <a:ea typeface="Montserrat ExtraBold"/>
              <a:cs typeface="Montserrat ExtraBold"/>
              <a:sym typeface="Montserrat ExtraBold"/>
            </a:endParaRPr>
          </a:p>
        </p:txBody>
      </p:sp>
      <p:sp>
        <p:nvSpPr>
          <p:cNvPr id="509" name="Google Shape;509;p48"/>
          <p:cNvSpPr txBox="1"/>
          <p:nvPr>
            <p:ph idx="4294967295" type="body"/>
          </p:nvPr>
        </p:nvSpPr>
        <p:spPr>
          <a:xfrm>
            <a:off x="5221438" y="3342638"/>
            <a:ext cx="1217100" cy="8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Trend Analysis</a:t>
            </a:r>
            <a:endParaRPr sz="1000">
              <a:solidFill>
                <a:srgbClr val="252525"/>
              </a:solidFill>
              <a:latin typeface="Spectral Light"/>
              <a:ea typeface="Spectral Light"/>
              <a:cs typeface="Spectral Light"/>
              <a:sym typeface="Spectral Light"/>
            </a:endParaRPr>
          </a:p>
        </p:txBody>
      </p:sp>
      <p:sp>
        <p:nvSpPr>
          <p:cNvPr id="510" name="Google Shape;510;p48"/>
          <p:cNvSpPr txBox="1"/>
          <p:nvPr>
            <p:ph idx="4294967295" type="body"/>
          </p:nvPr>
        </p:nvSpPr>
        <p:spPr>
          <a:xfrm>
            <a:off x="5340388" y="3123525"/>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3</a:t>
            </a:r>
            <a:endParaRPr sz="1400">
              <a:solidFill>
                <a:srgbClr val="252525"/>
              </a:solidFill>
              <a:latin typeface="Montserrat ExtraBold"/>
              <a:ea typeface="Montserrat ExtraBold"/>
              <a:cs typeface="Montserrat ExtraBold"/>
              <a:sym typeface="Montserrat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cxnSp>
        <p:nvCxnSpPr>
          <p:cNvPr id="515" name="Google Shape;515;p49"/>
          <p:cNvCxnSpPr/>
          <p:nvPr/>
        </p:nvCxnSpPr>
        <p:spPr>
          <a:xfrm>
            <a:off x="4485575" y="2525163"/>
            <a:ext cx="849600" cy="0"/>
          </a:xfrm>
          <a:prstGeom prst="straightConnector1">
            <a:avLst/>
          </a:prstGeom>
          <a:noFill/>
          <a:ln cap="flat" cmpd="sng" w="76200">
            <a:solidFill>
              <a:srgbClr val="1C4587"/>
            </a:solidFill>
            <a:prstDash val="solid"/>
            <a:round/>
            <a:headEnd len="med" w="med" type="none"/>
            <a:tailEnd len="med" w="med" type="triangle"/>
          </a:ln>
        </p:spPr>
      </p:cxnSp>
      <p:cxnSp>
        <p:nvCxnSpPr>
          <p:cNvPr id="516" name="Google Shape;516;p49"/>
          <p:cNvCxnSpPr/>
          <p:nvPr/>
        </p:nvCxnSpPr>
        <p:spPr>
          <a:xfrm>
            <a:off x="6363975" y="2925313"/>
            <a:ext cx="599400" cy="599400"/>
          </a:xfrm>
          <a:prstGeom prst="straightConnector1">
            <a:avLst/>
          </a:prstGeom>
          <a:noFill/>
          <a:ln cap="flat" cmpd="sng" w="76200">
            <a:solidFill>
              <a:srgbClr val="1C4587"/>
            </a:solidFill>
            <a:prstDash val="solid"/>
            <a:round/>
            <a:headEnd len="med" w="med" type="none"/>
            <a:tailEnd len="med" w="med" type="triangle"/>
          </a:ln>
        </p:spPr>
      </p:cxnSp>
      <p:cxnSp>
        <p:nvCxnSpPr>
          <p:cNvPr id="517" name="Google Shape;517;p49"/>
          <p:cNvCxnSpPr/>
          <p:nvPr/>
        </p:nvCxnSpPr>
        <p:spPr>
          <a:xfrm flipH="1" rot="10800000">
            <a:off x="6326775" y="1555363"/>
            <a:ext cx="649500" cy="649500"/>
          </a:xfrm>
          <a:prstGeom prst="straightConnector1">
            <a:avLst/>
          </a:prstGeom>
          <a:noFill/>
          <a:ln cap="flat" cmpd="sng" w="76200">
            <a:solidFill>
              <a:srgbClr val="1C4587"/>
            </a:solidFill>
            <a:prstDash val="solid"/>
            <a:round/>
            <a:headEnd len="med" w="med" type="none"/>
            <a:tailEnd len="med" w="med" type="triangle"/>
          </a:ln>
        </p:spPr>
      </p:cxnSp>
      <p:pic>
        <p:nvPicPr>
          <p:cNvPr id="518" name="Google Shape;518;p49"/>
          <p:cNvPicPr preferRelativeResize="0"/>
          <p:nvPr/>
        </p:nvPicPr>
        <p:blipFill>
          <a:blip r:embed="rId3">
            <a:alphaModFix/>
          </a:blip>
          <a:stretch>
            <a:fillRect/>
          </a:stretch>
        </p:blipFill>
        <p:spPr>
          <a:xfrm>
            <a:off x="7003500" y="939488"/>
            <a:ext cx="1703999" cy="615875"/>
          </a:xfrm>
          <a:prstGeom prst="rect">
            <a:avLst/>
          </a:prstGeom>
          <a:noFill/>
          <a:ln>
            <a:noFill/>
          </a:ln>
        </p:spPr>
      </p:pic>
      <p:pic>
        <p:nvPicPr>
          <p:cNvPr id="519" name="Google Shape;519;p49"/>
          <p:cNvPicPr preferRelativeResize="0"/>
          <p:nvPr/>
        </p:nvPicPr>
        <p:blipFill>
          <a:blip r:embed="rId4">
            <a:alphaModFix/>
          </a:blip>
          <a:stretch>
            <a:fillRect/>
          </a:stretch>
        </p:blipFill>
        <p:spPr>
          <a:xfrm>
            <a:off x="5411950" y="2263075"/>
            <a:ext cx="2241721" cy="499800"/>
          </a:xfrm>
          <a:prstGeom prst="rect">
            <a:avLst/>
          </a:prstGeom>
          <a:noFill/>
          <a:ln>
            <a:noFill/>
          </a:ln>
        </p:spPr>
      </p:pic>
      <p:grpSp>
        <p:nvGrpSpPr>
          <p:cNvPr id="520" name="Google Shape;520;p49"/>
          <p:cNvGrpSpPr/>
          <p:nvPr/>
        </p:nvGrpSpPr>
        <p:grpSpPr>
          <a:xfrm>
            <a:off x="3576998" y="2152404"/>
            <a:ext cx="691503" cy="663310"/>
            <a:chOff x="-49764975" y="3183375"/>
            <a:chExt cx="299300" cy="299125"/>
          </a:xfrm>
        </p:grpSpPr>
        <p:sp>
          <p:nvSpPr>
            <p:cNvPr id="521" name="Google Shape;521;p4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0" name="Google Shape;530;p49"/>
          <p:cNvPicPr preferRelativeResize="0"/>
          <p:nvPr/>
        </p:nvPicPr>
        <p:blipFill>
          <a:blip r:embed="rId5">
            <a:alphaModFix/>
          </a:blip>
          <a:stretch>
            <a:fillRect/>
          </a:stretch>
        </p:blipFill>
        <p:spPr>
          <a:xfrm>
            <a:off x="6972686" y="3569987"/>
            <a:ext cx="1636787" cy="634026"/>
          </a:xfrm>
          <a:prstGeom prst="rect">
            <a:avLst/>
          </a:prstGeom>
          <a:noFill/>
          <a:ln>
            <a:noFill/>
          </a:ln>
        </p:spPr>
      </p:pic>
      <p:cxnSp>
        <p:nvCxnSpPr>
          <p:cNvPr id="531" name="Google Shape;531;p49"/>
          <p:cNvCxnSpPr/>
          <p:nvPr/>
        </p:nvCxnSpPr>
        <p:spPr>
          <a:xfrm rot="10800000">
            <a:off x="2434725" y="1972063"/>
            <a:ext cx="959700" cy="460500"/>
          </a:xfrm>
          <a:prstGeom prst="straightConnector1">
            <a:avLst/>
          </a:prstGeom>
          <a:noFill/>
          <a:ln cap="flat" cmpd="sng" w="76200">
            <a:solidFill>
              <a:srgbClr val="1C4587"/>
            </a:solidFill>
            <a:prstDash val="solid"/>
            <a:round/>
            <a:headEnd len="med" w="med" type="none"/>
            <a:tailEnd len="med" w="med" type="triangle"/>
          </a:ln>
        </p:spPr>
      </p:cxnSp>
      <p:pic>
        <p:nvPicPr>
          <p:cNvPr id="532" name="Google Shape;532;p49"/>
          <p:cNvPicPr preferRelativeResize="0"/>
          <p:nvPr/>
        </p:nvPicPr>
        <p:blipFill>
          <a:blip r:embed="rId6">
            <a:alphaModFix/>
          </a:blip>
          <a:stretch>
            <a:fillRect/>
          </a:stretch>
        </p:blipFill>
        <p:spPr>
          <a:xfrm>
            <a:off x="833575" y="1307812"/>
            <a:ext cx="1427800" cy="1427800"/>
          </a:xfrm>
          <a:prstGeom prst="rect">
            <a:avLst/>
          </a:prstGeom>
          <a:noFill/>
          <a:ln>
            <a:noFill/>
          </a:ln>
        </p:spPr>
      </p:pic>
      <p:pic>
        <p:nvPicPr>
          <p:cNvPr id="533" name="Google Shape;533;p49"/>
          <p:cNvPicPr preferRelativeResize="0"/>
          <p:nvPr/>
        </p:nvPicPr>
        <p:blipFill>
          <a:blip r:embed="rId7">
            <a:alphaModFix/>
          </a:blip>
          <a:stretch>
            <a:fillRect/>
          </a:stretch>
        </p:blipFill>
        <p:spPr>
          <a:xfrm>
            <a:off x="297400" y="2815713"/>
            <a:ext cx="2066371" cy="400200"/>
          </a:xfrm>
          <a:prstGeom prst="rect">
            <a:avLst/>
          </a:prstGeom>
          <a:noFill/>
          <a:ln>
            <a:noFill/>
          </a:ln>
        </p:spPr>
      </p:pic>
      <p:cxnSp>
        <p:nvCxnSpPr>
          <p:cNvPr id="534" name="Google Shape;534;p49"/>
          <p:cNvCxnSpPr/>
          <p:nvPr/>
        </p:nvCxnSpPr>
        <p:spPr>
          <a:xfrm flipH="1">
            <a:off x="2511483" y="2658337"/>
            <a:ext cx="867300" cy="306300"/>
          </a:xfrm>
          <a:prstGeom prst="straightConnector1">
            <a:avLst/>
          </a:prstGeom>
          <a:noFill/>
          <a:ln cap="flat" cmpd="sng" w="76200">
            <a:solidFill>
              <a:srgbClr val="1C4587"/>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0"/>
          <p:cNvSpPr txBox="1"/>
          <p:nvPr/>
        </p:nvSpPr>
        <p:spPr>
          <a:xfrm>
            <a:off x="3879175" y="975375"/>
            <a:ext cx="1663500" cy="7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rgbClr val="252525"/>
                </a:solidFill>
                <a:latin typeface="Montserrat ExtraBold"/>
                <a:ea typeface="Montserrat ExtraBold"/>
                <a:cs typeface="Montserrat ExtraBold"/>
                <a:sym typeface="Montserrat ExtraBold"/>
              </a:rPr>
              <a:t>Giant Component</a:t>
            </a:r>
            <a:endParaRPr sz="12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latin typeface="Spectral Light"/>
                <a:ea typeface="Spectral Light"/>
                <a:cs typeface="Spectral Light"/>
                <a:sym typeface="Spectral Light"/>
              </a:rPr>
              <a:t>Only one big component of 1084 node</a:t>
            </a:r>
            <a:r>
              <a:rPr lang="es" sz="1000">
                <a:solidFill>
                  <a:srgbClr val="252525"/>
                </a:solidFill>
                <a:latin typeface="Spectral Light"/>
                <a:ea typeface="Spectral Light"/>
                <a:cs typeface="Spectral Light"/>
                <a:sym typeface="Spectral Light"/>
              </a:rPr>
              <a:t>s</a:t>
            </a:r>
            <a:endParaRPr sz="1000">
              <a:solidFill>
                <a:srgbClr val="252525"/>
              </a:solidFill>
              <a:latin typeface="Spectral Light"/>
              <a:ea typeface="Spectral Light"/>
              <a:cs typeface="Spectral Light"/>
              <a:sym typeface="Spectral Light"/>
            </a:endParaRPr>
          </a:p>
        </p:txBody>
      </p:sp>
      <p:sp>
        <p:nvSpPr>
          <p:cNvPr id="540" name="Google Shape;540;p50"/>
          <p:cNvSpPr txBox="1"/>
          <p:nvPr/>
        </p:nvSpPr>
        <p:spPr>
          <a:xfrm>
            <a:off x="3896175" y="2234750"/>
            <a:ext cx="1663500" cy="67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300">
                <a:solidFill>
                  <a:srgbClr val="252525"/>
                </a:solidFill>
                <a:latin typeface="Montserrat ExtraBold"/>
                <a:ea typeface="Montserrat ExtraBold"/>
                <a:cs typeface="Montserrat ExtraBold"/>
                <a:sym typeface="Montserrat ExtraBold"/>
              </a:rPr>
              <a:t>Medium size agglomerates</a:t>
            </a:r>
            <a:endParaRPr sz="13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latin typeface="Spectral Light"/>
                <a:ea typeface="Spectral Light"/>
                <a:cs typeface="Spectral Light"/>
                <a:sym typeface="Spectral Light"/>
              </a:rPr>
              <a:t>Interesting separated groups, any high clustered </a:t>
            </a:r>
            <a:endParaRPr sz="1200">
              <a:solidFill>
                <a:srgbClr val="252525"/>
              </a:solidFill>
              <a:latin typeface="Spectral Light"/>
              <a:ea typeface="Spectral Light"/>
              <a:cs typeface="Spectral Light"/>
              <a:sym typeface="Spectral Light"/>
            </a:endParaRPr>
          </a:p>
        </p:txBody>
      </p:sp>
      <p:sp>
        <p:nvSpPr>
          <p:cNvPr id="541" name="Google Shape;541;p50"/>
          <p:cNvSpPr txBox="1"/>
          <p:nvPr>
            <p:ph idx="4294967295" type="body"/>
          </p:nvPr>
        </p:nvSpPr>
        <p:spPr>
          <a:xfrm>
            <a:off x="3812075" y="3418325"/>
            <a:ext cx="1730700" cy="91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rgbClr val="252525"/>
                </a:solidFill>
                <a:latin typeface="Montserrat ExtraBold"/>
                <a:ea typeface="Montserrat ExtraBold"/>
                <a:cs typeface="Montserrat ExtraBold"/>
                <a:sym typeface="Montserrat ExtraBold"/>
              </a:rPr>
              <a:t>Outliers</a:t>
            </a:r>
            <a:endParaRPr sz="12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rPr>
              <a:t>Unconnected group of nodes that are not considered</a:t>
            </a:r>
            <a:endParaRPr sz="1200">
              <a:solidFill>
                <a:srgbClr val="252525"/>
              </a:solidFill>
              <a:latin typeface="Spectral Light"/>
              <a:ea typeface="Spectral Light"/>
              <a:cs typeface="Spectral Light"/>
              <a:sym typeface="Spectral Light"/>
            </a:endParaRPr>
          </a:p>
          <a:p>
            <a:pPr indent="0" lvl="0" marL="0" rtl="0" algn="r">
              <a:spcBef>
                <a:spcPts val="0"/>
              </a:spcBef>
              <a:spcAft>
                <a:spcPts val="0"/>
              </a:spcAft>
              <a:buNone/>
            </a:pPr>
            <a:r>
              <a:t/>
            </a:r>
            <a:endParaRPr sz="1000">
              <a:solidFill>
                <a:srgbClr val="252525"/>
              </a:solidFill>
              <a:latin typeface="Montserrat"/>
              <a:ea typeface="Montserrat"/>
              <a:cs typeface="Montserrat"/>
              <a:sym typeface="Montserrat"/>
            </a:endParaRPr>
          </a:p>
        </p:txBody>
      </p:sp>
      <p:grpSp>
        <p:nvGrpSpPr>
          <p:cNvPr id="542" name="Google Shape;542;p50"/>
          <p:cNvGrpSpPr/>
          <p:nvPr/>
        </p:nvGrpSpPr>
        <p:grpSpPr>
          <a:xfrm>
            <a:off x="5599475" y="763625"/>
            <a:ext cx="3223525" cy="1128000"/>
            <a:chOff x="5599475" y="763625"/>
            <a:chExt cx="3223525" cy="1128000"/>
          </a:xfrm>
        </p:grpSpPr>
        <p:sp>
          <p:nvSpPr>
            <p:cNvPr id="543" name="Google Shape;543;p50"/>
            <p:cNvSpPr/>
            <p:nvPr/>
          </p:nvSpPr>
          <p:spPr>
            <a:xfrm>
              <a:off x="5599475" y="763625"/>
              <a:ext cx="2562900" cy="1128000"/>
            </a:xfrm>
            <a:prstGeom prst="leftArrow">
              <a:avLst>
                <a:gd fmla="val 50000" name="adj1"/>
                <a:gd fmla="val 62253" name="adj2"/>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7776300" y="804219"/>
              <a:ext cx="1046700" cy="10467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7893354" y="921274"/>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0"/>
          <p:cNvGrpSpPr/>
          <p:nvPr/>
        </p:nvGrpSpPr>
        <p:grpSpPr>
          <a:xfrm>
            <a:off x="5576500" y="2007750"/>
            <a:ext cx="3246500" cy="1128000"/>
            <a:chOff x="5576500" y="2007750"/>
            <a:chExt cx="3246500" cy="1128000"/>
          </a:xfrm>
        </p:grpSpPr>
        <p:sp>
          <p:nvSpPr>
            <p:cNvPr id="547" name="Google Shape;547;p50"/>
            <p:cNvSpPr/>
            <p:nvPr/>
          </p:nvSpPr>
          <p:spPr>
            <a:xfrm>
              <a:off x="5576500" y="2007750"/>
              <a:ext cx="2562900" cy="1128000"/>
            </a:xfrm>
            <a:prstGeom prst="leftArrow">
              <a:avLst>
                <a:gd fmla="val 50000" name="adj1"/>
                <a:gd fmla="val 62253" name="adj2"/>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7776300" y="2048400"/>
              <a:ext cx="1046700" cy="1046700"/>
            </a:xfrm>
            <a:prstGeom prst="ellipse">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7893354" y="2165455"/>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50"/>
          <p:cNvGrpSpPr/>
          <p:nvPr/>
        </p:nvGrpSpPr>
        <p:grpSpPr>
          <a:xfrm>
            <a:off x="5599475" y="3251875"/>
            <a:ext cx="3223525" cy="1128000"/>
            <a:chOff x="5599475" y="3251875"/>
            <a:chExt cx="3223525" cy="1128000"/>
          </a:xfrm>
        </p:grpSpPr>
        <p:sp>
          <p:nvSpPr>
            <p:cNvPr id="551" name="Google Shape;551;p50"/>
            <p:cNvSpPr/>
            <p:nvPr/>
          </p:nvSpPr>
          <p:spPr>
            <a:xfrm>
              <a:off x="5599475" y="3251875"/>
              <a:ext cx="2562900" cy="1128000"/>
            </a:xfrm>
            <a:prstGeom prst="leftArrow">
              <a:avLst>
                <a:gd fmla="val 50000" name="adj1"/>
                <a:gd fmla="val 62253" name="adj2"/>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7776300" y="3292581"/>
              <a:ext cx="1046700" cy="1046700"/>
            </a:xfrm>
            <a:prstGeom prst="ellipse">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7893354" y="3409636"/>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50"/>
          <p:cNvSpPr txBox="1"/>
          <p:nvPr>
            <p:ph type="title"/>
          </p:nvPr>
        </p:nvSpPr>
        <p:spPr>
          <a:xfrm>
            <a:off x="410675" y="234600"/>
            <a:ext cx="3189300" cy="11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90CCFA"/>
                </a:solidFill>
              </a:rPr>
              <a:t>Components :</a:t>
            </a:r>
            <a:endParaRPr>
              <a:solidFill>
                <a:srgbClr val="90CCFA"/>
              </a:solidFill>
            </a:endParaRPr>
          </a:p>
          <a:p>
            <a:pPr indent="0" lvl="0" marL="0" rtl="0" algn="l">
              <a:spcBef>
                <a:spcPts val="0"/>
              </a:spcBef>
              <a:spcAft>
                <a:spcPts val="0"/>
              </a:spcAft>
              <a:buClr>
                <a:schemeClr val="dk1"/>
              </a:buClr>
              <a:buSzPts val="1100"/>
              <a:buFont typeface="Arial"/>
              <a:buNone/>
            </a:pPr>
            <a:r>
              <a:rPr lang="es">
                <a:solidFill>
                  <a:srgbClr val="252525"/>
                </a:solidFill>
              </a:rPr>
              <a:t>network is unconnected…</a:t>
            </a:r>
            <a:endParaRPr>
              <a:solidFill>
                <a:srgbClr val="90CCFA"/>
              </a:solidFill>
              <a:latin typeface="Proxima Nova Extrabold"/>
              <a:ea typeface="Proxima Nova Extrabold"/>
              <a:cs typeface="Proxima Nova Extrabold"/>
              <a:sym typeface="Proxima Nova Extrabold"/>
            </a:endParaRPr>
          </a:p>
        </p:txBody>
      </p:sp>
      <p:sp>
        <p:nvSpPr>
          <p:cNvPr id="555" name="Google Shape;555;p50"/>
          <p:cNvSpPr txBox="1"/>
          <p:nvPr>
            <p:ph type="title"/>
          </p:nvPr>
        </p:nvSpPr>
        <p:spPr>
          <a:xfrm>
            <a:off x="7897250" y="2189450"/>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600">
                <a:solidFill>
                  <a:srgbClr val="4888DE"/>
                </a:solidFill>
                <a:latin typeface="Proxima Nova Extrabold"/>
                <a:ea typeface="Proxima Nova Extrabold"/>
                <a:cs typeface="Proxima Nova Extrabold"/>
                <a:sym typeface="Proxima Nova Extrabold"/>
              </a:rPr>
              <a:t>02</a:t>
            </a:r>
            <a:endParaRPr sz="3600">
              <a:solidFill>
                <a:srgbClr val="4888DE"/>
              </a:solidFill>
              <a:latin typeface="Proxima Nova Extrabold"/>
              <a:ea typeface="Proxima Nova Extrabold"/>
              <a:cs typeface="Proxima Nova Extrabold"/>
              <a:sym typeface="Proxima Nova Extrabold"/>
            </a:endParaRPr>
          </a:p>
        </p:txBody>
      </p:sp>
      <p:sp>
        <p:nvSpPr>
          <p:cNvPr id="556" name="Google Shape;556;p50"/>
          <p:cNvSpPr txBox="1"/>
          <p:nvPr>
            <p:ph type="title"/>
          </p:nvPr>
        </p:nvSpPr>
        <p:spPr>
          <a:xfrm>
            <a:off x="7897250" y="3357138"/>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043C1"/>
                </a:solidFill>
                <a:latin typeface="Proxima Nova Extrabold"/>
                <a:ea typeface="Proxima Nova Extrabold"/>
                <a:cs typeface="Proxima Nova Extrabold"/>
                <a:sym typeface="Proxima Nova Extrabold"/>
              </a:rPr>
              <a:t>385</a:t>
            </a:r>
            <a:endParaRPr sz="1000">
              <a:solidFill>
                <a:srgbClr val="0043C1"/>
              </a:solidFill>
              <a:latin typeface="Proxima Nova Extrabold"/>
              <a:ea typeface="Proxima Nova Extrabold"/>
              <a:cs typeface="Proxima Nova Extrabold"/>
              <a:sym typeface="Proxima Nova Extrabold"/>
            </a:endParaRPr>
          </a:p>
        </p:txBody>
      </p:sp>
      <p:sp>
        <p:nvSpPr>
          <p:cNvPr id="557" name="Google Shape;557;p50"/>
          <p:cNvSpPr txBox="1"/>
          <p:nvPr>
            <p:ph type="title"/>
          </p:nvPr>
        </p:nvSpPr>
        <p:spPr>
          <a:xfrm>
            <a:off x="7897250" y="965675"/>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600">
                <a:solidFill>
                  <a:srgbClr val="90CCFA"/>
                </a:solidFill>
                <a:latin typeface="Proxima Nova Extrabold"/>
                <a:ea typeface="Proxima Nova Extrabold"/>
                <a:cs typeface="Proxima Nova Extrabold"/>
                <a:sym typeface="Proxima Nova Extrabold"/>
              </a:rPr>
              <a:t>01</a:t>
            </a:r>
            <a:endParaRPr sz="3600">
              <a:solidFill>
                <a:srgbClr val="90CCFA"/>
              </a:solidFill>
              <a:latin typeface="Proxima Nova Extrabold"/>
              <a:ea typeface="Proxima Nova Extrabold"/>
              <a:cs typeface="Proxima Nova Extrabold"/>
              <a:sym typeface="Proxima Nova Extrabold"/>
            </a:endParaRPr>
          </a:p>
        </p:txBody>
      </p:sp>
      <p:pic>
        <p:nvPicPr>
          <p:cNvPr id="558" name="Google Shape;558;p50"/>
          <p:cNvPicPr preferRelativeResize="0"/>
          <p:nvPr/>
        </p:nvPicPr>
        <p:blipFill>
          <a:blip r:embed="rId4">
            <a:alphaModFix/>
          </a:blip>
          <a:stretch>
            <a:fillRect/>
          </a:stretch>
        </p:blipFill>
        <p:spPr>
          <a:xfrm>
            <a:off x="57238" y="1689565"/>
            <a:ext cx="3896176" cy="3237310"/>
          </a:xfrm>
          <a:prstGeom prst="rect">
            <a:avLst/>
          </a:prstGeom>
          <a:noFill/>
          <a:ln>
            <a:noFill/>
          </a:ln>
        </p:spPr>
      </p:pic>
      <p:sp>
        <p:nvSpPr>
          <p:cNvPr id="559" name="Google Shape;559;p50"/>
          <p:cNvSpPr/>
          <p:nvPr/>
        </p:nvSpPr>
        <p:spPr>
          <a:xfrm>
            <a:off x="57250" y="1478825"/>
            <a:ext cx="3440100" cy="2685000"/>
          </a:xfrm>
          <a:prstGeom prst="ellipse">
            <a:avLst/>
          </a:prstGeom>
          <a:noFill/>
          <a:ln cap="flat" cmpd="sng" w="2857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3007175" y="1478825"/>
            <a:ext cx="804900" cy="788700"/>
          </a:xfrm>
          <a:prstGeom prst="ellipse">
            <a:avLst/>
          </a:prstGeom>
          <a:noFill/>
          <a:ln cap="flat" cmpd="sng" w="28575">
            <a:solidFill>
              <a:srgbClr val="4888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0"/>
          <p:cNvSpPr/>
          <p:nvPr/>
        </p:nvSpPr>
        <p:spPr>
          <a:xfrm>
            <a:off x="207000" y="4163825"/>
            <a:ext cx="3246600" cy="913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1"/>
          <p:cNvSpPr txBox="1"/>
          <p:nvPr>
            <p:ph type="title"/>
          </p:nvPr>
        </p:nvSpPr>
        <p:spPr>
          <a:xfrm>
            <a:off x="258800" y="115775"/>
            <a:ext cx="3995400" cy="217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3200">
                <a:solidFill>
                  <a:srgbClr val="252525"/>
                </a:solidFill>
              </a:rPr>
              <a:t>What about the </a:t>
            </a:r>
            <a:r>
              <a:rPr lang="es" sz="3200">
                <a:solidFill>
                  <a:srgbClr val="90CCFA"/>
                </a:solidFill>
              </a:rPr>
              <a:t>two components </a:t>
            </a:r>
            <a:r>
              <a:rPr lang="es" sz="3200">
                <a:solidFill>
                  <a:srgbClr val="252525"/>
                </a:solidFill>
              </a:rPr>
              <a:t>of medium size?</a:t>
            </a:r>
            <a:endParaRPr sz="3200">
              <a:solidFill>
                <a:srgbClr val="252525"/>
              </a:solidFill>
            </a:endParaRPr>
          </a:p>
        </p:txBody>
      </p:sp>
      <p:sp>
        <p:nvSpPr>
          <p:cNvPr id="567" name="Google Shape;567;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68" name="Google Shape;568;p51"/>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Mobile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Content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Communication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Search</a:t>
            </a:r>
            <a:endParaRPr/>
          </a:p>
        </p:txBody>
      </p:sp>
      <p:sp>
        <p:nvSpPr>
          <p:cNvPr id="569" name="Google Shape;569;p51"/>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Content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System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Video        </a:t>
            </a:r>
            <a:endParaRPr sz="1250">
              <a:solidFill>
                <a:schemeClr val="dk2"/>
              </a:solidFill>
              <a:highlight>
                <a:srgbClr val="FFFFFF"/>
              </a:highlight>
              <a:latin typeface="Spectral"/>
              <a:ea typeface="Spectral"/>
              <a:cs typeface="Spectral"/>
              <a:sym typeface="Spectral"/>
            </a:endParaRPr>
          </a:p>
          <a:p>
            <a:pPr indent="0" lvl="0" marL="0" rtl="0" algn="l">
              <a:lnSpc>
                <a:spcPct val="115000"/>
              </a:lnSpc>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Media</a:t>
            </a:r>
            <a:endParaRPr/>
          </a:p>
        </p:txBody>
      </p:sp>
      <p:sp>
        <p:nvSpPr>
          <p:cNvPr id="570" name="Google Shape;570;p51"/>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120 nodes</a:t>
            </a:r>
            <a:endParaRPr/>
          </a:p>
          <a:p>
            <a:pPr indent="0" lvl="0" marL="0" rtl="0" algn="l">
              <a:spcBef>
                <a:spcPts val="0"/>
              </a:spcBef>
              <a:spcAft>
                <a:spcPts val="0"/>
              </a:spcAft>
              <a:buClr>
                <a:schemeClr val="dk1"/>
              </a:buClr>
              <a:buSzPts val="1100"/>
              <a:buFont typeface="Arial"/>
              <a:buNone/>
            </a:pPr>
            <a:r>
              <a:rPr lang="es" sz="800"/>
              <a:t>High clustering coeff.</a:t>
            </a:r>
            <a:endParaRPr/>
          </a:p>
        </p:txBody>
      </p:sp>
      <p:sp>
        <p:nvSpPr>
          <p:cNvPr id="571" name="Google Shape;571;p51"/>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68 nodes</a:t>
            </a:r>
            <a:endParaRPr/>
          </a:p>
          <a:p>
            <a:pPr indent="0" lvl="0" marL="0" rtl="0" algn="l">
              <a:spcBef>
                <a:spcPts val="0"/>
              </a:spcBef>
              <a:spcAft>
                <a:spcPts val="0"/>
              </a:spcAft>
              <a:buClr>
                <a:schemeClr val="dk1"/>
              </a:buClr>
              <a:buSzPts val="1100"/>
              <a:buFont typeface="Arial"/>
              <a:buNone/>
            </a:pPr>
            <a:r>
              <a:rPr lang="es" sz="900"/>
              <a:t>Various topics</a:t>
            </a:r>
            <a:endParaRPr/>
          </a:p>
        </p:txBody>
      </p:sp>
      <p:pic>
        <p:nvPicPr>
          <p:cNvPr id="572" name="Google Shape;572;p51"/>
          <p:cNvPicPr preferRelativeResize="0"/>
          <p:nvPr/>
        </p:nvPicPr>
        <p:blipFill>
          <a:blip r:embed="rId3">
            <a:alphaModFix/>
          </a:blip>
          <a:stretch>
            <a:fillRect/>
          </a:stretch>
        </p:blipFill>
        <p:spPr>
          <a:xfrm>
            <a:off x="5046475" y="435850"/>
            <a:ext cx="3801950" cy="19550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2"/>
          <p:cNvPicPr preferRelativeResize="0"/>
          <p:nvPr/>
        </p:nvPicPr>
        <p:blipFill rotWithShape="1">
          <a:blip r:embed="rId3">
            <a:alphaModFix/>
          </a:blip>
          <a:srcRect b="23703" l="0" r="0" t="23703"/>
          <a:stretch/>
        </p:blipFill>
        <p:spPr>
          <a:xfrm>
            <a:off x="2923862" y="534325"/>
            <a:ext cx="4231610" cy="2260825"/>
          </a:xfrm>
          <a:prstGeom prst="rect">
            <a:avLst/>
          </a:prstGeom>
          <a:noFill/>
          <a:ln>
            <a:noFill/>
          </a:ln>
        </p:spPr>
      </p:pic>
      <p:sp>
        <p:nvSpPr>
          <p:cNvPr id="578" name="Google Shape;578;p52"/>
          <p:cNvSpPr/>
          <p:nvPr/>
        </p:nvSpPr>
        <p:spPr>
          <a:xfrm rot="-5400000">
            <a:off x="-1173125" y="279572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type="ctrTitle"/>
          </p:nvPr>
        </p:nvSpPr>
        <p:spPr>
          <a:xfrm>
            <a:off x="1545450" y="2816550"/>
            <a:ext cx="6809100" cy="1347300"/>
          </a:xfrm>
          <a:prstGeom prst="rect">
            <a:avLst/>
          </a:prstGeom>
          <a:solidFill>
            <a:srgbClr val="B7A2A2">
              <a:alpha val="44810"/>
            </a:srgbClr>
          </a:solidFill>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4200">
                <a:solidFill>
                  <a:srgbClr val="000000"/>
                </a:solidFill>
              </a:rPr>
              <a:t>Analysing the</a:t>
            </a:r>
            <a:r>
              <a:rPr lang="es" sz="4200"/>
              <a:t> </a:t>
            </a:r>
            <a:r>
              <a:rPr lang="es" sz="4200">
                <a:solidFill>
                  <a:srgbClr val="4888DE"/>
                </a:solidFill>
              </a:rPr>
              <a:t> giant component!</a:t>
            </a:r>
            <a:endParaRPr sz="4200">
              <a:solidFill>
                <a:srgbClr val="25252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83" name="Shape 183"/>
        <p:cNvGrpSpPr/>
        <p:nvPr/>
      </p:nvGrpSpPr>
      <p:grpSpPr>
        <a:xfrm>
          <a:off x="0" y="0"/>
          <a:ext cx="0" cy="0"/>
          <a:chOff x="0" y="0"/>
          <a:chExt cx="0" cy="0"/>
        </a:xfrm>
      </p:grpSpPr>
      <p:graphicFrame>
        <p:nvGraphicFramePr>
          <p:cNvPr id="184" name="Google Shape;184;p26"/>
          <p:cNvGraphicFramePr/>
          <p:nvPr/>
        </p:nvGraphicFramePr>
        <p:xfrm>
          <a:off x="1556375" y="715950"/>
          <a:ext cx="3000000" cy="3000000"/>
        </p:xfrm>
        <a:graphic>
          <a:graphicData uri="http://schemas.openxmlformats.org/drawingml/2006/table">
            <a:tbl>
              <a:tblPr>
                <a:noFill/>
                <a:tableStyleId>{E438423C-909A-43DD-8F44-EF06BF20DD6D}</a:tableStyleId>
              </a:tblPr>
              <a:tblGrid>
                <a:gridCol w="1349150"/>
                <a:gridCol w="1588925"/>
                <a:gridCol w="1176075"/>
                <a:gridCol w="1419175"/>
                <a:gridCol w="1343200"/>
              </a:tblGrid>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WEB </a:t>
                      </a:r>
                      <a:endParaRPr b="1">
                        <a:solidFill>
                          <a:srgbClr val="3C78D8"/>
                        </a:solidFill>
                      </a:endParaRPr>
                    </a:p>
                    <a:p>
                      <a:pPr indent="0" lvl="0" marL="0" rtl="0" algn="ctr">
                        <a:spcBef>
                          <a:spcPts val="0"/>
                        </a:spcBef>
                        <a:spcAft>
                          <a:spcPts val="0"/>
                        </a:spcAft>
                        <a:buNone/>
                      </a:pPr>
                      <a:r>
                        <a:rPr b="1" lang="es">
                          <a:solidFill>
                            <a:srgbClr val="3C78D8"/>
                          </a:solidFill>
                        </a:rPr>
                        <a:t>SCRAPING</a:t>
                      </a:r>
                      <a:endParaRPr b="1">
                        <a:solidFill>
                          <a:srgbClr val="3C78D8"/>
                        </a:solidFill>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TOPIC MODELING</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NETWORK </a:t>
                      </a:r>
                      <a:br>
                        <a:rPr b="1" lang="es">
                          <a:solidFill>
                            <a:srgbClr val="3C78D8"/>
                          </a:solidFill>
                        </a:rPr>
                      </a:br>
                      <a:r>
                        <a:rPr b="1" lang="es">
                          <a:solidFill>
                            <a:srgbClr val="3C78D8"/>
                          </a:solidFill>
                        </a:rPr>
                        <a:t>ANALYSIS</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TREND </a:t>
                      </a:r>
                      <a:r>
                        <a:rPr b="1" lang="es">
                          <a:solidFill>
                            <a:srgbClr val="3C78D8"/>
                          </a:solidFill>
                        </a:rPr>
                        <a:t>ANALYSIS</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Informed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Accountable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pic>
        <p:nvPicPr>
          <p:cNvPr id="185" name="Google Shape;185;p26"/>
          <p:cNvPicPr preferRelativeResize="0"/>
          <p:nvPr/>
        </p:nvPicPr>
        <p:blipFill>
          <a:blip r:embed="rId3">
            <a:alphaModFix/>
          </a:blip>
          <a:stretch>
            <a:fillRect/>
          </a:stretch>
        </p:blipFill>
        <p:spPr>
          <a:xfrm flipH="1">
            <a:off x="1763574" y="1679025"/>
            <a:ext cx="855276" cy="751001"/>
          </a:xfrm>
          <a:prstGeom prst="rect">
            <a:avLst/>
          </a:prstGeom>
          <a:noFill/>
          <a:ln>
            <a:noFill/>
          </a:ln>
        </p:spPr>
      </p:pic>
      <p:pic>
        <p:nvPicPr>
          <p:cNvPr id="186" name="Google Shape;186;p26"/>
          <p:cNvPicPr preferRelativeResize="0"/>
          <p:nvPr/>
        </p:nvPicPr>
        <p:blipFill>
          <a:blip r:embed="rId4">
            <a:alphaModFix/>
          </a:blip>
          <a:stretch>
            <a:fillRect/>
          </a:stretch>
        </p:blipFill>
        <p:spPr>
          <a:xfrm>
            <a:off x="1841140" y="2662025"/>
            <a:ext cx="700143" cy="751000"/>
          </a:xfrm>
          <a:prstGeom prst="rect">
            <a:avLst/>
          </a:prstGeom>
          <a:noFill/>
          <a:ln>
            <a:noFill/>
          </a:ln>
        </p:spPr>
      </p:pic>
      <p:sp>
        <p:nvSpPr>
          <p:cNvPr id="187" name="Google Shape;187;p26"/>
          <p:cNvSpPr txBox="1"/>
          <p:nvPr/>
        </p:nvSpPr>
        <p:spPr>
          <a:xfrm>
            <a:off x="-124500" y="-214275"/>
            <a:ext cx="2763900" cy="189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700">
                <a:solidFill>
                  <a:srgbClr val="FFFFFF"/>
                </a:solidFill>
                <a:latin typeface="Spectral Light"/>
                <a:ea typeface="Spectral Light"/>
                <a:cs typeface="Spectral Light"/>
                <a:sym typeface="Spectral Light"/>
              </a:rPr>
              <a:t>RACI</a:t>
            </a:r>
            <a:endParaRPr sz="7700">
              <a:solidFill>
                <a:srgbClr val="FFFFFF"/>
              </a:solidFill>
              <a:latin typeface="Spectral Light"/>
              <a:ea typeface="Spectral Light"/>
              <a:cs typeface="Spectral Light"/>
              <a:sym typeface="Spectral Light"/>
            </a:endParaRPr>
          </a:p>
          <a:p>
            <a:pPr indent="0" lvl="0" marL="0" rtl="0" algn="r">
              <a:spcBef>
                <a:spcPts val="0"/>
              </a:spcBef>
              <a:spcAft>
                <a:spcPts val="0"/>
              </a:spcAft>
              <a:buNone/>
            </a:pPr>
            <a:r>
              <a:rPr lang="es" sz="3400">
                <a:solidFill>
                  <a:srgbClr val="FFFFFF"/>
                </a:solidFill>
                <a:latin typeface="Spectral Light"/>
                <a:ea typeface="Spectral Light"/>
                <a:cs typeface="Spectral Light"/>
                <a:sym typeface="Spectral Light"/>
              </a:rPr>
              <a:t>MATRIX</a:t>
            </a:r>
            <a:endParaRPr sz="3400">
              <a:solidFill>
                <a:srgbClr val="FFFFFF"/>
              </a:solidFill>
              <a:latin typeface="Spectral Light"/>
              <a:ea typeface="Spectral Light"/>
              <a:cs typeface="Spectral Light"/>
              <a:sym typeface="Spectral Light"/>
            </a:endParaRPr>
          </a:p>
        </p:txBody>
      </p:sp>
      <p:pic>
        <p:nvPicPr>
          <p:cNvPr id="188" name="Google Shape;188;p26"/>
          <p:cNvPicPr preferRelativeResize="0"/>
          <p:nvPr/>
        </p:nvPicPr>
        <p:blipFill>
          <a:blip r:embed="rId5">
            <a:alphaModFix/>
          </a:blip>
          <a:stretch>
            <a:fillRect/>
          </a:stretch>
        </p:blipFill>
        <p:spPr>
          <a:xfrm>
            <a:off x="1743025" y="3464467"/>
            <a:ext cx="896376" cy="8415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85" name="Google Shape;585;p53"/>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Cores</a:t>
            </a:r>
            <a:endParaRPr sz="3600">
              <a:solidFill>
                <a:srgbClr val="252525"/>
              </a:solidFill>
            </a:endParaRPr>
          </a:p>
          <a:p>
            <a:pPr indent="0" lvl="0" marL="0" rtl="0" algn="l">
              <a:spcBef>
                <a:spcPts val="0"/>
              </a:spcBef>
              <a:spcAft>
                <a:spcPts val="0"/>
              </a:spcAft>
              <a:buNone/>
            </a:pPr>
            <a:r>
              <a:rPr lang="es" sz="3600">
                <a:solidFill>
                  <a:srgbClr val="252525"/>
                </a:solidFill>
              </a:rPr>
              <a:t>Structure</a:t>
            </a:r>
            <a:endParaRPr sz="3600">
              <a:solidFill>
                <a:srgbClr val="252525"/>
              </a:solidFill>
            </a:endParaRPr>
          </a:p>
        </p:txBody>
      </p:sp>
      <p:sp>
        <p:nvSpPr>
          <p:cNvPr id="587" name="Google Shape;587;p53"/>
          <p:cNvSpPr txBox="1"/>
          <p:nvPr>
            <p:ph idx="1" type="subTitle"/>
          </p:nvPr>
        </p:nvSpPr>
        <p:spPr>
          <a:xfrm>
            <a:off x="1477425" y="2684250"/>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More </a:t>
            </a:r>
            <a:r>
              <a:rPr b="1" lang="es">
                <a:latin typeface="Spectral"/>
                <a:ea typeface="Spectral"/>
                <a:cs typeface="Spectral"/>
                <a:sym typeface="Spectral"/>
              </a:rPr>
              <a:t>central nodes have an high “core score”</a:t>
            </a:r>
            <a:r>
              <a:rPr lang="es"/>
              <a:t> according to the core algorithm… 15 concentric cores sections are obtained</a:t>
            </a:r>
            <a:endParaRPr/>
          </a:p>
        </p:txBody>
      </p:sp>
      <p:pic>
        <p:nvPicPr>
          <p:cNvPr id="588" name="Google Shape;588;p53"/>
          <p:cNvPicPr preferRelativeResize="0"/>
          <p:nvPr/>
        </p:nvPicPr>
        <p:blipFill>
          <a:blip r:embed="rId3">
            <a:alphaModFix/>
          </a:blip>
          <a:stretch>
            <a:fillRect/>
          </a:stretch>
        </p:blipFill>
        <p:spPr>
          <a:xfrm>
            <a:off x="5148213" y="1129150"/>
            <a:ext cx="3419475" cy="31440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54"/>
          <p:cNvPicPr preferRelativeResize="0"/>
          <p:nvPr/>
        </p:nvPicPr>
        <p:blipFill>
          <a:blip r:embed="rId3">
            <a:alphaModFix/>
          </a:blip>
          <a:stretch>
            <a:fillRect/>
          </a:stretch>
        </p:blipFill>
        <p:spPr>
          <a:xfrm>
            <a:off x="6056200" y="53075"/>
            <a:ext cx="3041150" cy="3089425"/>
          </a:xfrm>
          <a:prstGeom prst="rect">
            <a:avLst/>
          </a:prstGeom>
          <a:noFill/>
          <a:ln>
            <a:noFill/>
          </a:ln>
        </p:spPr>
      </p:pic>
      <p:pic>
        <p:nvPicPr>
          <p:cNvPr id="594" name="Google Shape;594;p54"/>
          <p:cNvPicPr preferRelativeResize="0"/>
          <p:nvPr/>
        </p:nvPicPr>
        <p:blipFill>
          <a:blip r:embed="rId4">
            <a:alphaModFix/>
          </a:blip>
          <a:stretch>
            <a:fillRect/>
          </a:stretch>
        </p:blipFill>
        <p:spPr>
          <a:xfrm>
            <a:off x="4282675" y="2340073"/>
            <a:ext cx="2699725" cy="1860925"/>
          </a:xfrm>
          <a:prstGeom prst="rect">
            <a:avLst/>
          </a:prstGeom>
          <a:noFill/>
          <a:ln>
            <a:noFill/>
          </a:ln>
        </p:spPr>
      </p:pic>
      <p:sp>
        <p:nvSpPr>
          <p:cNvPr id="595" name="Google Shape;595;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96" name="Google Shape;596;p5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Communities </a:t>
            </a:r>
            <a:endParaRPr sz="3600">
              <a:solidFill>
                <a:srgbClr val="252525"/>
              </a:solidFill>
            </a:endParaRPr>
          </a:p>
          <a:p>
            <a:pPr indent="0" lvl="0" marL="0" rtl="0" algn="l">
              <a:spcBef>
                <a:spcPts val="0"/>
              </a:spcBef>
              <a:spcAft>
                <a:spcPts val="0"/>
              </a:spcAft>
              <a:buNone/>
            </a:pPr>
            <a:r>
              <a:rPr lang="es" sz="3600">
                <a:solidFill>
                  <a:srgbClr val="252525"/>
                </a:solidFill>
              </a:rPr>
              <a:t>Detection</a:t>
            </a:r>
            <a:endParaRPr sz="3600">
              <a:solidFill>
                <a:srgbClr val="252525"/>
              </a:solidFill>
            </a:endParaRPr>
          </a:p>
        </p:txBody>
      </p:sp>
      <p:sp>
        <p:nvSpPr>
          <p:cNvPr id="598" name="Google Shape;598;p54"/>
          <p:cNvSpPr txBox="1"/>
          <p:nvPr>
            <p:ph idx="1" type="subTitle"/>
          </p:nvPr>
        </p:nvSpPr>
        <p:spPr>
          <a:xfrm>
            <a:off x="1477425" y="2530725"/>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Spectral"/>
                <a:ea typeface="Spectral"/>
                <a:cs typeface="Spectral"/>
                <a:sym typeface="Spectral"/>
              </a:rPr>
              <a:t>T</a:t>
            </a:r>
            <a:r>
              <a:rPr b="1" lang="es">
                <a:latin typeface="Spectral"/>
                <a:ea typeface="Spectral"/>
                <a:cs typeface="Spectral"/>
                <a:sym typeface="Spectral"/>
              </a:rPr>
              <a:t>opics</a:t>
            </a:r>
            <a:r>
              <a:rPr lang="es"/>
              <a:t> do not create any clusters because they are not well separated.</a:t>
            </a:r>
            <a:br>
              <a:rPr lang="es"/>
            </a:br>
            <a:r>
              <a:rPr lang="es"/>
              <a:t>So, we can </a:t>
            </a:r>
            <a:r>
              <a:rPr b="1" lang="es">
                <a:latin typeface="Spectral"/>
                <a:ea typeface="Spectral"/>
                <a:cs typeface="Spectral"/>
                <a:sym typeface="Spectral"/>
              </a:rPr>
              <a:t>divide</a:t>
            </a:r>
            <a:r>
              <a:rPr lang="es"/>
              <a:t> the network in clustered </a:t>
            </a:r>
            <a:r>
              <a:rPr b="1" lang="es">
                <a:latin typeface="Spectral"/>
                <a:ea typeface="Spectral"/>
                <a:cs typeface="Spectral"/>
                <a:sym typeface="Spectral"/>
              </a:rPr>
              <a:t>Louvain communities.</a:t>
            </a:r>
            <a:endParaRPr b="1">
              <a:latin typeface="Spectral"/>
              <a:ea typeface="Spectral"/>
              <a:cs typeface="Spectral"/>
              <a:sym typeface="Spectr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55"/>
          <p:cNvPicPr preferRelativeResize="0"/>
          <p:nvPr/>
        </p:nvPicPr>
        <p:blipFill>
          <a:blip r:embed="rId3">
            <a:alphaModFix/>
          </a:blip>
          <a:stretch>
            <a:fillRect/>
          </a:stretch>
        </p:blipFill>
        <p:spPr>
          <a:xfrm>
            <a:off x="4885150" y="2943850"/>
            <a:ext cx="2341450" cy="1613965"/>
          </a:xfrm>
          <a:prstGeom prst="rect">
            <a:avLst/>
          </a:prstGeom>
          <a:noFill/>
          <a:ln>
            <a:noFill/>
          </a:ln>
        </p:spPr>
      </p:pic>
      <p:pic>
        <p:nvPicPr>
          <p:cNvPr id="604" name="Google Shape;604;p55"/>
          <p:cNvPicPr preferRelativeResize="0"/>
          <p:nvPr/>
        </p:nvPicPr>
        <p:blipFill>
          <a:blip r:embed="rId4">
            <a:alphaModFix/>
          </a:blip>
          <a:stretch>
            <a:fillRect/>
          </a:stretch>
        </p:blipFill>
        <p:spPr>
          <a:xfrm>
            <a:off x="2023500" y="2887400"/>
            <a:ext cx="2341450" cy="1613931"/>
          </a:xfrm>
          <a:prstGeom prst="rect">
            <a:avLst/>
          </a:prstGeom>
          <a:noFill/>
          <a:ln>
            <a:noFill/>
          </a:ln>
        </p:spPr>
      </p:pic>
      <p:pic>
        <p:nvPicPr>
          <p:cNvPr id="605" name="Google Shape;605;p55"/>
          <p:cNvPicPr preferRelativeResize="0"/>
          <p:nvPr/>
        </p:nvPicPr>
        <p:blipFill>
          <a:blip r:embed="rId5">
            <a:alphaModFix/>
          </a:blip>
          <a:stretch>
            <a:fillRect/>
          </a:stretch>
        </p:blipFill>
        <p:spPr>
          <a:xfrm>
            <a:off x="4813996" y="1054000"/>
            <a:ext cx="2329504" cy="1664775"/>
          </a:xfrm>
          <a:prstGeom prst="rect">
            <a:avLst/>
          </a:prstGeom>
          <a:noFill/>
          <a:ln>
            <a:noFill/>
          </a:ln>
        </p:spPr>
      </p:pic>
      <p:pic>
        <p:nvPicPr>
          <p:cNvPr id="606" name="Google Shape;606;p55"/>
          <p:cNvPicPr preferRelativeResize="0"/>
          <p:nvPr/>
        </p:nvPicPr>
        <p:blipFill>
          <a:blip r:embed="rId6">
            <a:alphaModFix/>
          </a:blip>
          <a:stretch>
            <a:fillRect/>
          </a:stretch>
        </p:blipFill>
        <p:spPr>
          <a:xfrm>
            <a:off x="1996075" y="1079413"/>
            <a:ext cx="2341450" cy="1664775"/>
          </a:xfrm>
          <a:prstGeom prst="rect">
            <a:avLst/>
          </a:prstGeom>
          <a:noFill/>
          <a:ln>
            <a:noFill/>
          </a:ln>
        </p:spPr>
      </p:pic>
      <p:sp>
        <p:nvSpPr>
          <p:cNvPr id="607" name="Google Shape;607;p55"/>
          <p:cNvSpPr txBox="1"/>
          <p:nvPr>
            <p:ph type="title"/>
          </p:nvPr>
        </p:nvSpPr>
        <p:spPr>
          <a:xfrm>
            <a:off x="2846550" y="245325"/>
            <a:ext cx="3450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3600">
                <a:solidFill>
                  <a:srgbClr val="90CCFA"/>
                </a:solidFill>
                <a:latin typeface="Arial"/>
                <a:ea typeface="Arial"/>
                <a:cs typeface="Arial"/>
                <a:sym typeface="Arial"/>
              </a:rPr>
              <a:t>Trend </a:t>
            </a:r>
            <a:r>
              <a:rPr b="1" lang="es" sz="3600">
                <a:solidFill>
                  <a:srgbClr val="252525"/>
                </a:solidFill>
                <a:latin typeface="Arial"/>
                <a:ea typeface="Arial"/>
                <a:cs typeface="Arial"/>
                <a:sym typeface="Arial"/>
              </a:rPr>
              <a:t>Analysis</a:t>
            </a:r>
            <a:endParaRPr/>
          </a:p>
        </p:txBody>
      </p:sp>
      <p:cxnSp>
        <p:nvCxnSpPr>
          <p:cNvPr id="608" name="Google Shape;608;p55"/>
          <p:cNvCxnSpPr/>
          <p:nvPr/>
        </p:nvCxnSpPr>
        <p:spPr>
          <a:xfrm>
            <a:off x="4567825" y="963350"/>
            <a:ext cx="0" cy="3602400"/>
          </a:xfrm>
          <a:prstGeom prst="straightConnector1">
            <a:avLst/>
          </a:prstGeom>
          <a:noFill/>
          <a:ln cap="flat" cmpd="sng" w="38100">
            <a:solidFill>
              <a:srgbClr val="0B5394"/>
            </a:solidFill>
            <a:prstDash val="solid"/>
            <a:round/>
            <a:headEnd len="med" w="med" type="none"/>
            <a:tailEnd len="med" w="med" type="none"/>
          </a:ln>
        </p:spPr>
      </p:cxnSp>
      <p:cxnSp>
        <p:nvCxnSpPr>
          <p:cNvPr id="609" name="Google Shape;609;p55"/>
          <p:cNvCxnSpPr/>
          <p:nvPr/>
        </p:nvCxnSpPr>
        <p:spPr>
          <a:xfrm>
            <a:off x="1798525" y="2783525"/>
            <a:ext cx="5544000" cy="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6"/>
          <p:cNvPicPr preferRelativeResize="0"/>
          <p:nvPr/>
        </p:nvPicPr>
        <p:blipFill>
          <a:blip r:embed="rId3">
            <a:alphaModFix/>
          </a:blip>
          <a:stretch>
            <a:fillRect/>
          </a:stretch>
        </p:blipFill>
        <p:spPr>
          <a:xfrm>
            <a:off x="3865925" y="172600"/>
            <a:ext cx="1716950" cy="2114000"/>
          </a:xfrm>
          <a:prstGeom prst="rect">
            <a:avLst/>
          </a:prstGeom>
          <a:noFill/>
          <a:ln>
            <a:noFill/>
          </a:ln>
        </p:spPr>
      </p:pic>
      <p:pic>
        <p:nvPicPr>
          <p:cNvPr id="615" name="Google Shape;615;p56"/>
          <p:cNvPicPr preferRelativeResize="0"/>
          <p:nvPr/>
        </p:nvPicPr>
        <p:blipFill>
          <a:blip r:embed="rId4">
            <a:alphaModFix/>
          </a:blip>
          <a:stretch>
            <a:fillRect/>
          </a:stretch>
        </p:blipFill>
        <p:spPr>
          <a:xfrm>
            <a:off x="5668413" y="62788"/>
            <a:ext cx="2943225" cy="2333625"/>
          </a:xfrm>
          <a:prstGeom prst="rect">
            <a:avLst/>
          </a:prstGeom>
          <a:noFill/>
          <a:ln>
            <a:noFill/>
          </a:ln>
        </p:spPr>
      </p:pic>
      <p:pic>
        <p:nvPicPr>
          <p:cNvPr id="616" name="Google Shape;616;p56"/>
          <p:cNvPicPr preferRelativeResize="0"/>
          <p:nvPr/>
        </p:nvPicPr>
        <p:blipFill>
          <a:blip r:embed="rId5">
            <a:alphaModFix/>
          </a:blip>
          <a:stretch>
            <a:fillRect/>
          </a:stretch>
        </p:blipFill>
        <p:spPr>
          <a:xfrm>
            <a:off x="679350" y="172613"/>
            <a:ext cx="2781296" cy="2724700"/>
          </a:xfrm>
          <a:prstGeom prst="rect">
            <a:avLst/>
          </a:prstGeom>
          <a:noFill/>
          <a:ln>
            <a:noFill/>
          </a:ln>
        </p:spPr>
      </p:pic>
      <p:pic>
        <p:nvPicPr>
          <p:cNvPr id="617" name="Google Shape;617;p56"/>
          <p:cNvPicPr preferRelativeResize="0"/>
          <p:nvPr/>
        </p:nvPicPr>
        <p:blipFill>
          <a:blip r:embed="rId6">
            <a:alphaModFix/>
          </a:blip>
          <a:stretch>
            <a:fillRect/>
          </a:stretch>
        </p:blipFill>
        <p:spPr>
          <a:xfrm>
            <a:off x="6685021" y="2571750"/>
            <a:ext cx="1926625" cy="2053500"/>
          </a:xfrm>
          <a:prstGeom prst="rect">
            <a:avLst/>
          </a:prstGeom>
          <a:noFill/>
          <a:ln>
            <a:noFill/>
          </a:ln>
        </p:spPr>
      </p:pic>
      <p:pic>
        <p:nvPicPr>
          <p:cNvPr id="618" name="Google Shape;618;p56"/>
          <p:cNvPicPr preferRelativeResize="0"/>
          <p:nvPr/>
        </p:nvPicPr>
        <p:blipFill>
          <a:blip r:embed="rId7">
            <a:alphaModFix/>
          </a:blip>
          <a:stretch>
            <a:fillRect/>
          </a:stretch>
        </p:blipFill>
        <p:spPr>
          <a:xfrm>
            <a:off x="4522183" y="3008500"/>
            <a:ext cx="1845174" cy="2053500"/>
          </a:xfrm>
          <a:prstGeom prst="rect">
            <a:avLst/>
          </a:prstGeom>
          <a:noFill/>
          <a:ln>
            <a:noFill/>
          </a:ln>
        </p:spPr>
      </p:pic>
      <p:pic>
        <p:nvPicPr>
          <p:cNvPr id="619" name="Google Shape;619;p56"/>
          <p:cNvPicPr preferRelativeResize="0"/>
          <p:nvPr/>
        </p:nvPicPr>
        <p:blipFill>
          <a:blip r:embed="rId8">
            <a:alphaModFix/>
          </a:blip>
          <a:stretch>
            <a:fillRect/>
          </a:stretch>
        </p:blipFill>
        <p:spPr>
          <a:xfrm>
            <a:off x="2243976" y="2774862"/>
            <a:ext cx="2036575" cy="2287137"/>
          </a:xfrm>
          <a:prstGeom prst="rect">
            <a:avLst/>
          </a:prstGeom>
          <a:noFill/>
          <a:ln>
            <a:noFill/>
          </a:ln>
        </p:spPr>
      </p:pic>
      <p:pic>
        <p:nvPicPr>
          <p:cNvPr id="620" name="Google Shape;620;p56"/>
          <p:cNvPicPr preferRelativeResize="0"/>
          <p:nvPr/>
        </p:nvPicPr>
        <p:blipFill>
          <a:blip r:embed="rId9">
            <a:alphaModFix/>
          </a:blip>
          <a:stretch>
            <a:fillRect/>
          </a:stretch>
        </p:blipFill>
        <p:spPr>
          <a:xfrm>
            <a:off x="152400" y="2877087"/>
            <a:ext cx="1890011" cy="2114013"/>
          </a:xfrm>
          <a:prstGeom prst="rect">
            <a:avLst/>
          </a:prstGeom>
          <a:noFill/>
          <a:ln>
            <a:noFill/>
          </a:ln>
        </p:spPr>
      </p:pic>
      <p:sp>
        <p:nvSpPr>
          <p:cNvPr id="621" name="Google Shape;621;p56"/>
          <p:cNvSpPr txBox="1"/>
          <p:nvPr>
            <p:ph type="title"/>
          </p:nvPr>
        </p:nvSpPr>
        <p:spPr>
          <a:xfrm>
            <a:off x="1913988" y="1959150"/>
            <a:ext cx="5316000" cy="12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200">
                <a:solidFill>
                  <a:srgbClr val="252525"/>
                </a:solidFill>
              </a:rPr>
              <a:t>Each topic has a core...</a:t>
            </a:r>
            <a:endParaRPr sz="3200">
              <a:solidFill>
                <a:srgbClr val="252525"/>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627" name="Google Shape;627;p57"/>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Topics</a:t>
            </a:r>
            <a:r>
              <a:rPr lang="es" sz="3600">
                <a:solidFill>
                  <a:srgbClr val="252525"/>
                </a:solidFill>
              </a:rPr>
              <a:t> </a:t>
            </a:r>
            <a:r>
              <a:rPr lang="es" sz="3600">
                <a:solidFill>
                  <a:srgbClr val="90CCFA"/>
                </a:solidFill>
              </a:rPr>
              <a:t>Cores </a:t>
            </a:r>
            <a:endParaRPr sz="3600">
              <a:solidFill>
                <a:srgbClr val="252525"/>
              </a:solidFill>
            </a:endParaRPr>
          </a:p>
          <a:p>
            <a:pPr indent="0" lvl="0" marL="0" rtl="0" algn="l">
              <a:spcBef>
                <a:spcPts val="0"/>
              </a:spcBef>
              <a:spcAft>
                <a:spcPts val="0"/>
              </a:spcAft>
              <a:buNone/>
            </a:pPr>
            <a:r>
              <a:rPr lang="es" sz="3600">
                <a:solidFill>
                  <a:srgbClr val="252525"/>
                </a:solidFill>
              </a:rPr>
              <a:t>Detection</a:t>
            </a:r>
            <a:endParaRPr sz="3600">
              <a:solidFill>
                <a:srgbClr val="252525"/>
              </a:solidFill>
            </a:endParaRPr>
          </a:p>
        </p:txBody>
      </p:sp>
      <p:sp>
        <p:nvSpPr>
          <p:cNvPr id="629" name="Google Shape;629;p57"/>
          <p:cNvSpPr txBox="1"/>
          <p:nvPr>
            <p:ph idx="1" type="subTitle"/>
          </p:nvPr>
        </p:nvSpPr>
        <p:spPr>
          <a:xfrm>
            <a:off x="1477425" y="2530725"/>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Taking in consideration only the </a:t>
            </a:r>
            <a:r>
              <a:rPr b="1" lang="es">
                <a:latin typeface="Spectral"/>
                <a:ea typeface="Spectral"/>
                <a:cs typeface="Spectral"/>
                <a:sym typeface="Spectral"/>
              </a:rPr>
              <a:t>cores of each topics</a:t>
            </a:r>
            <a:r>
              <a:rPr lang="es"/>
              <a:t>, they appear well separated. </a:t>
            </a:r>
            <a:r>
              <a:rPr lang="es"/>
              <a:t> We will focus on these patents.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3"/>
              </a:rPr>
              <a:t>Surf the network !</a:t>
            </a:r>
            <a:endParaRPr/>
          </a:p>
        </p:txBody>
      </p:sp>
      <p:pic>
        <p:nvPicPr>
          <p:cNvPr id="630" name="Google Shape;630;p57"/>
          <p:cNvPicPr preferRelativeResize="0"/>
          <p:nvPr/>
        </p:nvPicPr>
        <p:blipFill>
          <a:blip r:embed="rId4">
            <a:alphaModFix/>
          </a:blip>
          <a:stretch>
            <a:fillRect/>
          </a:stretch>
        </p:blipFill>
        <p:spPr>
          <a:xfrm>
            <a:off x="3500600" y="1679025"/>
            <a:ext cx="5880500" cy="312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58"/>
          <p:cNvPicPr preferRelativeResize="0"/>
          <p:nvPr/>
        </p:nvPicPr>
        <p:blipFill>
          <a:blip r:embed="rId3">
            <a:alphaModFix/>
          </a:blip>
          <a:stretch>
            <a:fillRect/>
          </a:stretch>
        </p:blipFill>
        <p:spPr>
          <a:xfrm>
            <a:off x="1504500" y="2419450"/>
            <a:ext cx="2987050" cy="2070375"/>
          </a:xfrm>
          <a:prstGeom prst="rect">
            <a:avLst/>
          </a:prstGeom>
          <a:noFill/>
          <a:ln>
            <a:noFill/>
          </a:ln>
        </p:spPr>
      </p:pic>
      <p:sp>
        <p:nvSpPr>
          <p:cNvPr id="636" name="Google Shape;636;p58"/>
          <p:cNvSpPr txBox="1"/>
          <p:nvPr/>
        </p:nvSpPr>
        <p:spPr>
          <a:xfrm>
            <a:off x="2549525" y="4306025"/>
            <a:ext cx="41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pic>
        <p:nvPicPr>
          <p:cNvPr id="637" name="Google Shape;637;p58"/>
          <p:cNvPicPr preferRelativeResize="0"/>
          <p:nvPr/>
        </p:nvPicPr>
        <p:blipFill>
          <a:blip r:embed="rId4">
            <a:alphaModFix/>
          </a:blip>
          <a:stretch>
            <a:fillRect/>
          </a:stretch>
        </p:blipFill>
        <p:spPr>
          <a:xfrm>
            <a:off x="5943925" y="2312750"/>
            <a:ext cx="2790125" cy="2177075"/>
          </a:xfrm>
          <a:prstGeom prst="rect">
            <a:avLst/>
          </a:prstGeom>
          <a:noFill/>
          <a:ln>
            <a:noFill/>
          </a:ln>
        </p:spPr>
      </p:pic>
      <p:sp>
        <p:nvSpPr>
          <p:cNvPr id="638" name="Google Shape;638;p58"/>
          <p:cNvSpPr txBox="1"/>
          <p:nvPr/>
        </p:nvSpPr>
        <p:spPr>
          <a:xfrm>
            <a:off x="1648400" y="1753138"/>
            <a:ext cx="35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39" name="Google Shape;639;p58"/>
          <p:cNvSpPr txBox="1"/>
          <p:nvPr/>
        </p:nvSpPr>
        <p:spPr>
          <a:xfrm>
            <a:off x="1504500" y="1274750"/>
            <a:ext cx="403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Thanks to the heatmap we are able to select only the most relevant documents given the intersection between the topic cores and communities core.</a:t>
            </a:r>
            <a:endParaRPr>
              <a:latin typeface="Spectral Light"/>
              <a:ea typeface="Spectral Light"/>
              <a:cs typeface="Spectral Light"/>
              <a:sym typeface="Spectral Light"/>
            </a:endParaRPr>
          </a:p>
        </p:txBody>
      </p:sp>
      <p:sp>
        <p:nvSpPr>
          <p:cNvPr id="640" name="Google Shape;640;p58"/>
          <p:cNvSpPr/>
          <p:nvPr/>
        </p:nvSpPr>
        <p:spPr>
          <a:xfrm>
            <a:off x="4576175" y="3046888"/>
            <a:ext cx="1247700" cy="53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txBox="1"/>
          <p:nvPr/>
        </p:nvSpPr>
        <p:spPr>
          <a:xfrm>
            <a:off x="1863575" y="4469075"/>
            <a:ext cx="271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Spectral Light"/>
                <a:ea typeface="Spectral Light"/>
                <a:cs typeface="Spectral Light"/>
                <a:sym typeface="Spectral Light"/>
              </a:rPr>
              <a:t>Heatmap </a:t>
            </a:r>
            <a:r>
              <a:rPr lang="es" sz="900">
                <a:latin typeface="Spectral Light"/>
                <a:ea typeface="Spectral Light"/>
                <a:cs typeface="Spectral Light"/>
                <a:sym typeface="Spectral Light"/>
              </a:rPr>
              <a:t>communities</a:t>
            </a:r>
            <a:r>
              <a:rPr lang="es" sz="900">
                <a:latin typeface="Spectral Light"/>
                <a:ea typeface="Spectral Light"/>
                <a:cs typeface="Spectral Light"/>
                <a:sym typeface="Spectral Light"/>
              </a:rPr>
              <a:t> and topics</a:t>
            </a:r>
            <a:endParaRPr sz="900">
              <a:latin typeface="Spectral Light"/>
              <a:ea typeface="Spectral Light"/>
              <a:cs typeface="Spectral Light"/>
              <a:sym typeface="Spectral Light"/>
            </a:endParaRPr>
          </a:p>
        </p:txBody>
      </p:sp>
      <p:sp>
        <p:nvSpPr>
          <p:cNvPr id="642" name="Google Shape;642;p58"/>
          <p:cNvSpPr txBox="1"/>
          <p:nvPr/>
        </p:nvSpPr>
        <p:spPr>
          <a:xfrm>
            <a:off x="6167938" y="4469075"/>
            <a:ext cx="2342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Spectral Light"/>
                <a:ea typeface="Spectral Light"/>
                <a:cs typeface="Spectral Light"/>
                <a:sym typeface="Spectral Light"/>
              </a:rPr>
              <a:t>Intersection c</a:t>
            </a:r>
            <a:r>
              <a:rPr lang="es" sz="900">
                <a:latin typeface="Spectral Light"/>
                <a:ea typeface="Spectral Light"/>
                <a:cs typeface="Spectral Light"/>
                <a:sym typeface="Spectral Light"/>
              </a:rPr>
              <a:t>ores communities and topics</a:t>
            </a:r>
            <a:endParaRPr sz="900">
              <a:latin typeface="Spectral Light"/>
              <a:ea typeface="Spectral Light"/>
              <a:cs typeface="Spectral Light"/>
              <a:sym typeface="Spectral Light"/>
            </a:endParaRPr>
          </a:p>
        </p:txBody>
      </p:sp>
      <p:sp>
        <p:nvSpPr>
          <p:cNvPr id="643" name="Google Shape;643;p58"/>
          <p:cNvSpPr txBox="1"/>
          <p:nvPr>
            <p:ph type="title"/>
          </p:nvPr>
        </p:nvSpPr>
        <p:spPr>
          <a:xfrm>
            <a:off x="1504500" y="477325"/>
            <a:ext cx="3942300" cy="75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Cores</a:t>
            </a:r>
            <a:r>
              <a:rPr lang="es" sz="3600">
                <a:solidFill>
                  <a:srgbClr val="90CCFA"/>
                </a:solidFill>
              </a:rPr>
              <a:t> Heatmap</a:t>
            </a:r>
            <a:endParaRPr sz="3600">
              <a:solidFill>
                <a:srgbClr val="25252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9"/>
          <p:cNvSpPr txBox="1"/>
          <p:nvPr/>
        </p:nvSpPr>
        <p:spPr>
          <a:xfrm>
            <a:off x="1446600" y="441075"/>
            <a:ext cx="7006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300">
                <a:solidFill>
                  <a:srgbClr val="90CCFA"/>
                </a:solidFill>
                <a:latin typeface="Montserrat ExtraBold"/>
                <a:ea typeface="Montserrat ExtraBold"/>
                <a:cs typeface="Montserrat ExtraBold"/>
                <a:sym typeface="Montserrat ExtraBold"/>
              </a:rPr>
              <a:t>4</a:t>
            </a:r>
            <a:r>
              <a:rPr lang="es" sz="3300">
                <a:solidFill>
                  <a:srgbClr val="90CCFA"/>
                </a:solidFill>
                <a:latin typeface="Montserrat ExtraBold"/>
                <a:ea typeface="Montserrat ExtraBold"/>
                <a:cs typeface="Montserrat ExtraBold"/>
                <a:sym typeface="Montserrat ExtraBold"/>
              </a:rPr>
              <a:t>.</a:t>
            </a:r>
            <a:r>
              <a:rPr lang="es" sz="3300">
                <a:solidFill>
                  <a:srgbClr val="373334"/>
                </a:solidFill>
                <a:latin typeface="Montserrat ExtraBold"/>
                <a:ea typeface="Montserrat ExtraBold"/>
                <a:cs typeface="Montserrat ExtraBold"/>
                <a:sym typeface="Montserrat ExtraBold"/>
              </a:rPr>
              <a:t> </a:t>
            </a:r>
            <a:r>
              <a:rPr lang="es" sz="3300">
                <a:solidFill>
                  <a:srgbClr val="202020"/>
                </a:solidFill>
                <a:latin typeface="Montserrat ExtraBold"/>
                <a:ea typeface="Montserrat ExtraBold"/>
                <a:cs typeface="Montserrat ExtraBold"/>
                <a:sym typeface="Montserrat ExtraBold"/>
              </a:rPr>
              <a:t>Final Evaluation</a:t>
            </a:r>
            <a:endParaRPr/>
          </a:p>
        </p:txBody>
      </p:sp>
      <p:pic>
        <p:nvPicPr>
          <p:cNvPr id="649" name="Google Shape;649;p59"/>
          <p:cNvPicPr preferRelativeResize="0"/>
          <p:nvPr/>
        </p:nvPicPr>
        <p:blipFill rotWithShape="1">
          <a:blip r:embed="rId3">
            <a:alphaModFix/>
          </a:blip>
          <a:srcRect b="4586" l="4239" r="4193" t="3324"/>
          <a:stretch/>
        </p:blipFill>
        <p:spPr>
          <a:xfrm>
            <a:off x="1409850" y="1352050"/>
            <a:ext cx="2875876" cy="2688701"/>
          </a:xfrm>
          <a:prstGeom prst="rect">
            <a:avLst/>
          </a:prstGeom>
          <a:noFill/>
          <a:ln>
            <a:noFill/>
          </a:ln>
        </p:spPr>
      </p:pic>
      <p:sp>
        <p:nvSpPr>
          <p:cNvPr id="650" name="Google Shape;650;p59"/>
          <p:cNvSpPr txBox="1"/>
          <p:nvPr>
            <p:ph type="title"/>
          </p:nvPr>
        </p:nvSpPr>
        <p:spPr>
          <a:xfrm>
            <a:off x="4521525" y="1382925"/>
            <a:ext cx="39099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100">
                <a:solidFill>
                  <a:srgbClr val="252525"/>
                </a:solidFill>
              </a:rPr>
              <a:t>Network </a:t>
            </a:r>
            <a:r>
              <a:rPr lang="es" sz="3100">
                <a:solidFill>
                  <a:srgbClr val="90CCFA"/>
                </a:solidFill>
              </a:rPr>
              <a:t>Security</a:t>
            </a:r>
            <a:endParaRPr sz="3100">
              <a:solidFill>
                <a:srgbClr val="252525"/>
              </a:solidFill>
            </a:endParaRPr>
          </a:p>
        </p:txBody>
      </p:sp>
      <p:sp>
        <p:nvSpPr>
          <p:cNvPr id="651" name="Google Shape;651;p59"/>
          <p:cNvSpPr txBox="1"/>
          <p:nvPr/>
        </p:nvSpPr>
        <p:spPr>
          <a:xfrm>
            <a:off x="4521525" y="2262775"/>
            <a:ext cx="4488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100">
                <a:solidFill>
                  <a:srgbClr val="252525"/>
                </a:solidFill>
                <a:latin typeface="Montserrat ExtraBold"/>
                <a:ea typeface="Montserrat ExtraBold"/>
                <a:cs typeface="Montserrat ExtraBold"/>
                <a:sym typeface="Montserrat ExtraBold"/>
              </a:rPr>
              <a:t>User</a:t>
            </a:r>
            <a:r>
              <a:rPr lang="es" sz="3100">
                <a:solidFill>
                  <a:srgbClr val="666666"/>
                </a:solidFill>
                <a:latin typeface="Montserrat ExtraBold"/>
                <a:ea typeface="Montserrat ExtraBold"/>
                <a:cs typeface="Montserrat ExtraBold"/>
                <a:sym typeface="Montserrat ExtraBold"/>
              </a:rPr>
              <a:t> </a:t>
            </a:r>
            <a:r>
              <a:rPr lang="es" sz="3100">
                <a:solidFill>
                  <a:srgbClr val="90CCFA"/>
                </a:solidFill>
                <a:latin typeface="Montserrat ExtraBold"/>
                <a:ea typeface="Montserrat ExtraBold"/>
                <a:cs typeface="Montserrat ExtraBold"/>
                <a:sym typeface="Montserrat ExtraBold"/>
              </a:rPr>
              <a:t>Authentication</a:t>
            </a:r>
            <a:endParaRPr sz="2600"/>
          </a:p>
        </p:txBody>
      </p:sp>
      <p:sp>
        <p:nvSpPr>
          <p:cNvPr id="652" name="Google Shape;652;p59"/>
          <p:cNvSpPr txBox="1"/>
          <p:nvPr/>
        </p:nvSpPr>
        <p:spPr>
          <a:xfrm>
            <a:off x="4521525" y="3073925"/>
            <a:ext cx="388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100">
                <a:solidFill>
                  <a:srgbClr val="252525"/>
                </a:solidFill>
                <a:latin typeface="Montserrat ExtraBold"/>
                <a:ea typeface="Montserrat ExtraBold"/>
                <a:cs typeface="Montserrat ExtraBold"/>
                <a:sym typeface="Montserrat ExtraBold"/>
              </a:rPr>
              <a:t>Image </a:t>
            </a:r>
            <a:r>
              <a:rPr lang="es" sz="3100">
                <a:solidFill>
                  <a:srgbClr val="434343"/>
                </a:solidFill>
                <a:latin typeface="Montserrat ExtraBold"/>
                <a:ea typeface="Montserrat ExtraBold"/>
                <a:cs typeface="Montserrat ExtraBold"/>
                <a:sym typeface="Montserrat ExtraBold"/>
              </a:rPr>
              <a:t>-</a:t>
            </a:r>
            <a:r>
              <a:rPr lang="es" sz="3100">
                <a:solidFill>
                  <a:srgbClr val="252525"/>
                </a:solidFill>
                <a:latin typeface="Montserrat ExtraBold"/>
                <a:ea typeface="Montserrat ExtraBold"/>
                <a:cs typeface="Montserrat ExtraBold"/>
                <a:sym typeface="Montserrat ExtraBold"/>
              </a:rPr>
              <a:t> </a:t>
            </a:r>
            <a:r>
              <a:rPr lang="es" sz="3100">
                <a:solidFill>
                  <a:srgbClr val="90CCFA"/>
                </a:solidFill>
                <a:latin typeface="Montserrat ExtraBold"/>
                <a:ea typeface="Montserrat ExtraBold"/>
                <a:cs typeface="Montserrat ExtraBold"/>
                <a:sym typeface="Montserrat ExtraBold"/>
              </a:rPr>
              <a:t>Video</a:t>
            </a:r>
            <a:endParaRPr sz="3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0" title="Points scored"/>
          <p:cNvPicPr preferRelativeResize="0"/>
          <p:nvPr/>
        </p:nvPicPr>
        <p:blipFill>
          <a:blip r:embed="rId3">
            <a:alphaModFix/>
          </a:blip>
          <a:stretch>
            <a:fillRect/>
          </a:stretch>
        </p:blipFill>
        <p:spPr>
          <a:xfrm>
            <a:off x="1363663" y="1305363"/>
            <a:ext cx="4096125" cy="2532774"/>
          </a:xfrm>
          <a:prstGeom prst="rect">
            <a:avLst/>
          </a:prstGeom>
          <a:noFill/>
          <a:ln>
            <a:noFill/>
          </a:ln>
        </p:spPr>
      </p:pic>
      <p:sp>
        <p:nvSpPr>
          <p:cNvPr id="658" name="Google Shape;658;p60"/>
          <p:cNvSpPr txBox="1"/>
          <p:nvPr>
            <p:ph type="title"/>
          </p:nvPr>
        </p:nvSpPr>
        <p:spPr>
          <a:xfrm>
            <a:off x="1215625" y="463350"/>
            <a:ext cx="46080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Network </a:t>
            </a:r>
            <a:r>
              <a:rPr lang="es" sz="3600">
                <a:solidFill>
                  <a:srgbClr val="90CCFA"/>
                </a:solidFill>
              </a:rPr>
              <a:t>Security</a:t>
            </a:r>
            <a:endParaRPr sz="3600">
              <a:solidFill>
                <a:srgbClr val="252525"/>
              </a:solidFill>
            </a:endParaRPr>
          </a:p>
        </p:txBody>
      </p:sp>
      <p:sp>
        <p:nvSpPr>
          <p:cNvPr id="659" name="Google Shape;659;p60"/>
          <p:cNvSpPr txBox="1"/>
          <p:nvPr/>
        </p:nvSpPr>
        <p:spPr>
          <a:xfrm>
            <a:off x="1638625" y="3838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Maturity: </a:t>
            </a:r>
            <a:r>
              <a:rPr b="1" lang="es">
                <a:latin typeface="Spectral"/>
                <a:ea typeface="Spectral"/>
                <a:cs typeface="Spectral"/>
                <a:sym typeface="Spectral"/>
              </a:rPr>
              <a:t>G</a:t>
            </a:r>
            <a:r>
              <a:rPr b="1" lang="es">
                <a:latin typeface="Spectral"/>
                <a:ea typeface="Spectral"/>
                <a:cs typeface="Spectral"/>
                <a:sym typeface="Spectral"/>
              </a:rPr>
              <a:t>rowing</a:t>
            </a:r>
            <a:endParaRPr b="1">
              <a:latin typeface="Spectral"/>
              <a:ea typeface="Spectral"/>
              <a:cs typeface="Spectral"/>
              <a:sym typeface="Spectral"/>
            </a:endParaRPr>
          </a:p>
        </p:txBody>
      </p:sp>
      <p:sp>
        <p:nvSpPr>
          <p:cNvPr id="660" name="Google Shape;660;p60"/>
          <p:cNvSpPr txBox="1"/>
          <p:nvPr/>
        </p:nvSpPr>
        <p:spPr>
          <a:xfrm>
            <a:off x="3345925" y="4238325"/>
            <a:ext cx="22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61" name="Google Shape;661;p60"/>
          <p:cNvSpPr txBox="1"/>
          <p:nvPr/>
        </p:nvSpPr>
        <p:spPr>
          <a:xfrm>
            <a:off x="5569225" y="1245050"/>
            <a:ext cx="3453600" cy="3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666666"/>
                </a:solidFill>
                <a:latin typeface="Spectral"/>
                <a:ea typeface="Spectral"/>
                <a:cs typeface="Spectral"/>
                <a:sym typeface="Spectral"/>
              </a:rPr>
              <a:t>Technologies </a:t>
            </a:r>
            <a:endParaRPr b="1" sz="1100">
              <a:solidFill>
                <a:srgbClr val="666666"/>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Cloud based security monitoring using unsupervised pattern recognition and deep learning, predicting behavioral analysis for malware detection. (US20190068627A1)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Method, system and equipment for deducing malicious code rules based on deep learning method (CN105975857A)</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Profiling cyber threats detected in a target environment and automatically generating one or more rule bases for an expert system usable to profile cyber threats detected in a target environment</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(US20150163242A1)</a:t>
            </a:r>
            <a:endParaRPr sz="1100">
              <a:solidFill>
                <a:srgbClr val="666666"/>
              </a:solidFill>
              <a:latin typeface="Spectral Light"/>
              <a:ea typeface="Spectral Light"/>
              <a:cs typeface="Spectral Light"/>
              <a:sym typeface="Spectral Light"/>
            </a:endParaRPr>
          </a:p>
          <a:p>
            <a:pPr indent="0" lvl="0" marL="457200" rtl="0" algn="l">
              <a:spcBef>
                <a:spcPts val="0"/>
              </a:spcBef>
              <a:spcAft>
                <a:spcPts val="0"/>
              </a:spcAft>
              <a:buNone/>
            </a:pPr>
            <a:r>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Identification of computerized bots and automated cyber-attack modules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(US20160306974A1)</a:t>
            </a:r>
            <a:endParaRPr sz="1100">
              <a:solidFill>
                <a:srgbClr val="666666"/>
              </a:solidFill>
              <a:latin typeface="Spectral Light"/>
              <a:ea typeface="Spectral Light"/>
              <a:cs typeface="Spectral Light"/>
              <a:sym typeface="Spectral Light"/>
            </a:endParaRPr>
          </a:p>
          <a:p>
            <a:pPr indent="0" lvl="0" marL="457200" rtl="0" algn="l">
              <a:spcBef>
                <a:spcPts val="0"/>
              </a:spcBef>
              <a:spcAft>
                <a:spcPts val="0"/>
              </a:spcAft>
              <a:buNone/>
            </a:pPr>
            <a:r>
              <a:t/>
            </a:r>
            <a:endParaRPr sz="7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000">
              <a:solidFill>
                <a:srgbClr val="666666"/>
              </a:solidFill>
              <a:latin typeface="Spectral Light"/>
              <a:ea typeface="Spectral Light"/>
              <a:cs typeface="Spectral Light"/>
              <a:sym typeface="Spectral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1"/>
          <p:cNvSpPr txBox="1"/>
          <p:nvPr>
            <p:ph type="title"/>
          </p:nvPr>
        </p:nvSpPr>
        <p:spPr>
          <a:xfrm>
            <a:off x="1440575" y="403550"/>
            <a:ext cx="57867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User</a:t>
            </a:r>
            <a:r>
              <a:rPr lang="es" sz="3600">
                <a:solidFill>
                  <a:srgbClr val="666666"/>
                </a:solidFill>
              </a:rPr>
              <a:t> </a:t>
            </a:r>
            <a:r>
              <a:rPr lang="es" sz="3600">
                <a:solidFill>
                  <a:srgbClr val="90CCFA"/>
                </a:solidFill>
              </a:rPr>
              <a:t>Authentication</a:t>
            </a:r>
            <a:endParaRPr sz="3600">
              <a:solidFill>
                <a:srgbClr val="666666"/>
              </a:solidFill>
            </a:endParaRPr>
          </a:p>
        </p:txBody>
      </p:sp>
      <p:pic>
        <p:nvPicPr>
          <p:cNvPr id="667" name="Google Shape;667;p61" title="Points scored"/>
          <p:cNvPicPr preferRelativeResize="0"/>
          <p:nvPr/>
        </p:nvPicPr>
        <p:blipFill>
          <a:blip r:embed="rId3">
            <a:alphaModFix/>
          </a:blip>
          <a:stretch>
            <a:fillRect/>
          </a:stretch>
        </p:blipFill>
        <p:spPr>
          <a:xfrm>
            <a:off x="1296125" y="1330225"/>
            <a:ext cx="4476951" cy="2768250"/>
          </a:xfrm>
          <a:prstGeom prst="rect">
            <a:avLst/>
          </a:prstGeom>
          <a:noFill/>
          <a:ln>
            <a:noFill/>
          </a:ln>
        </p:spPr>
      </p:pic>
      <p:sp>
        <p:nvSpPr>
          <p:cNvPr id="668" name="Google Shape;668;p61"/>
          <p:cNvSpPr txBox="1"/>
          <p:nvPr/>
        </p:nvSpPr>
        <p:spPr>
          <a:xfrm>
            <a:off x="5909875" y="1355700"/>
            <a:ext cx="30000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b="1" lang="es" sz="1100">
                <a:solidFill>
                  <a:srgbClr val="666666"/>
                </a:solidFill>
                <a:latin typeface="Spectral"/>
                <a:ea typeface="Spectral"/>
                <a:cs typeface="Spectral"/>
                <a:sym typeface="Spectral"/>
              </a:rPr>
              <a:t>Technologies</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System, device, and method of visual login and stochastic cryptography</a:t>
            </a:r>
            <a:br>
              <a:rPr lang="es" sz="1100">
                <a:solidFill>
                  <a:srgbClr val="666666"/>
                </a:solidFill>
                <a:latin typeface="Spectral Light"/>
                <a:ea typeface="Spectral Light"/>
                <a:cs typeface="Spectral Light"/>
                <a:sym typeface="Spectral Light"/>
              </a:rPr>
            </a:br>
            <a:r>
              <a:rPr lang="es" sz="1100">
                <a:solidFill>
                  <a:srgbClr val="666666"/>
                </a:solidFill>
                <a:latin typeface="Spectral Light"/>
                <a:ea typeface="Spectral Light"/>
                <a:cs typeface="Spectral Light"/>
                <a:sym typeface="Spectral Light"/>
              </a:rPr>
              <a:t>(US10032010B2)</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Systems and methods for enabling biometric authentication options (US9569605B1)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Device, system, and method of three-dimensional spatial user authentication (US20160300054A1)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Clr>
                <a:schemeClr val="dk1"/>
              </a:buClr>
              <a:buSzPts val="1100"/>
              <a:buFont typeface="Arial"/>
              <a:buNone/>
            </a:pPr>
            <a:r>
              <a:rPr lang="es" sz="1100">
                <a:solidFill>
                  <a:srgbClr val="666666"/>
                </a:solidFill>
                <a:latin typeface="Spectral Light"/>
                <a:ea typeface="Spectral Light"/>
                <a:cs typeface="Spectral Light"/>
                <a:sym typeface="Spectral Light"/>
              </a:rPr>
              <a:t>Systems and methods for detecting security threats based on user profiles (US9401925B1)</a:t>
            </a:r>
            <a:endParaRPr sz="1100">
              <a:solidFill>
                <a:schemeClr val="dk1"/>
              </a:solidFill>
              <a:latin typeface="Spectral Light"/>
              <a:ea typeface="Spectral Light"/>
              <a:cs typeface="Spectral Light"/>
              <a:sym typeface="Spectral Light"/>
            </a:endParaRPr>
          </a:p>
        </p:txBody>
      </p:sp>
      <p:sp>
        <p:nvSpPr>
          <p:cNvPr id="669" name="Google Shape;669;p61"/>
          <p:cNvSpPr txBox="1"/>
          <p:nvPr/>
        </p:nvSpPr>
        <p:spPr>
          <a:xfrm>
            <a:off x="1514900" y="4163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Maturity: </a:t>
            </a:r>
            <a:r>
              <a:rPr b="1" lang="es">
                <a:latin typeface="Spectral"/>
                <a:ea typeface="Spectral"/>
                <a:cs typeface="Spectral"/>
                <a:sym typeface="Spectral"/>
              </a:rPr>
              <a:t>Emerging/Growing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62"/>
          <p:cNvPicPr preferRelativeResize="0"/>
          <p:nvPr/>
        </p:nvPicPr>
        <p:blipFill>
          <a:blip r:embed="rId3">
            <a:alphaModFix/>
          </a:blip>
          <a:stretch>
            <a:fillRect/>
          </a:stretch>
        </p:blipFill>
        <p:spPr>
          <a:xfrm>
            <a:off x="0" y="3804225"/>
            <a:ext cx="2560775" cy="1339275"/>
          </a:xfrm>
          <a:prstGeom prst="rect">
            <a:avLst/>
          </a:prstGeom>
          <a:noFill/>
          <a:ln>
            <a:noFill/>
          </a:ln>
        </p:spPr>
      </p:pic>
      <p:pic>
        <p:nvPicPr>
          <p:cNvPr id="675" name="Google Shape;675;p62"/>
          <p:cNvPicPr preferRelativeResize="0"/>
          <p:nvPr/>
        </p:nvPicPr>
        <p:blipFill>
          <a:blip r:embed="rId4">
            <a:alphaModFix/>
          </a:blip>
          <a:stretch>
            <a:fillRect/>
          </a:stretch>
        </p:blipFill>
        <p:spPr>
          <a:xfrm>
            <a:off x="6963629" y="0"/>
            <a:ext cx="2164822" cy="1442649"/>
          </a:xfrm>
          <a:prstGeom prst="rect">
            <a:avLst/>
          </a:prstGeom>
          <a:noFill/>
          <a:ln>
            <a:noFill/>
          </a:ln>
        </p:spPr>
      </p:pic>
      <p:sp>
        <p:nvSpPr>
          <p:cNvPr id="676" name="Google Shape;676;p62"/>
          <p:cNvSpPr txBox="1"/>
          <p:nvPr/>
        </p:nvSpPr>
        <p:spPr>
          <a:xfrm>
            <a:off x="272450" y="164875"/>
            <a:ext cx="388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600">
                <a:solidFill>
                  <a:srgbClr val="252525"/>
                </a:solidFill>
                <a:latin typeface="Montserrat ExtraBold"/>
                <a:ea typeface="Montserrat ExtraBold"/>
                <a:cs typeface="Montserrat ExtraBold"/>
                <a:sym typeface="Montserrat ExtraBold"/>
              </a:rPr>
              <a:t>Image </a:t>
            </a:r>
            <a:r>
              <a:rPr lang="es" sz="3600">
                <a:solidFill>
                  <a:srgbClr val="434343"/>
                </a:solidFill>
                <a:latin typeface="Montserrat ExtraBold"/>
                <a:ea typeface="Montserrat ExtraBold"/>
                <a:cs typeface="Montserrat ExtraBold"/>
                <a:sym typeface="Montserrat ExtraBold"/>
              </a:rPr>
              <a:t>-</a:t>
            </a:r>
            <a:r>
              <a:rPr lang="es" sz="3600">
                <a:solidFill>
                  <a:srgbClr val="252525"/>
                </a:solidFill>
                <a:latin typeface="Montserrat ExtraBold"/>
                <a:ea typeface="Montserrat ExtraBold"/>
                <a:cs typeface="Montserrat ExtraBold"/>
                <a:sym typeface="Montserrat ExtraBold"/>
              </a:rPr>
              <a:t> </a:t>
            </a:r>
            <a:r>
              <a:rPr lang="es" sz="3600">
                <a:solidFill>
                  <a:srgbClr val="90CCFA"/>
                </a:solidFill>
                <a:latin typeface="Montserrat ExtraBold"/>
                <a:ea typeface="Montserrat ExtraBold"/>
                <a:cs typeface="Montserrat ExtraBold"/>
                <a:sym typeface="Montserrat ExtraBold"/>
              </a:rPr>
              <a:t>Video</a:t>
            </a:r>
            <a:endParaRPr/>
          </a:p>
        </p:txBody>
      </p:sp>
      <p:pic>
        <p:nvPicPr>
          <p:cNvPr id="677" name="Google Shape;677;p62" title="Points scored"/>
          <p:cNvPicPr preferRelativeResize="0"/>
          <p:nvPr/>
        </p:nvPicPr>
        <p:blipFill>
          <a:blip r:embed="rId5">
            <a:alphaModFix/>
          </a:blip>
          <a:stretch>
            <a:fillRect/>
          </a:stretch>
        </p:blipFill>
        <p:spPr>
          <a:xfrm>
            <a:off x="763075" y="903775"/>
            <a:ext cx="4514976" cy="2791751"/>
          </a:xfrm>
          <a:prstGeom prst="rect">
            <a:avLst/>
          </a:prstGeom>
          <a:noFill/>
          <a:ln>
            <a:noFill/>
          </a:ln>
        </p:spPr>
      </p:pic>
      <p:sp>
        <p:nvSpPr>
          <p:cNvPr id="678" name="Google Shape;678;p62"/>
          <p:cNvSpPr txBox="1"/>
          <p:nvPr/>
        </p:nvSpPr>
        <p:spPr>
          <a:xfrm>
            <a:off x="3072000" y="3619075"/>
            <a:ext cx="241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Spectral Light"/>
                <a:ea typeface="Spectral Light"/>
                <a:cs typeface="Spectral Light"/>
                <a:sym typeface="Spectral Light"/>
              </a:rPr>
              <a:t>Maturity: </a:t>
            </a:r>
            <a:r>
              <a:rPr b="1" lang="es">
                <a:latin typeface="Spectral"/>
                <a:ea typeface="Spectral"/>
                <a:cs typeface="Spectral"/>
                <a:sym typeface="Spectral"/>
              </a:rPr>
              <a:t>Emerging</a:t>
            </a:r>
            <a:endParaRPr b="1">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p:txBody>
      </p:sp>
      <p:sp>
        <p:nvSpPr>
          <p:cNvPr id="679" name="Google Shape;679;p62"/>
          <p:cNvSpPr txBox="1"/>
          <p:nvPr/>
        </p:nvSpPr>
        <p:spPr>
          <a:xfrm>
            <a:off x="5661450" y="1728475"/>
            <a:ext cx="3222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rgbClr val="666666"/>
                </a:solidFill>
                <a:latin typeface="Spectral"/>
                <a:ea typeface="Spectral"/>
                <a:cs typeface="Spectral"/>
                <a:sym typeface="Spectral"/>
              </a:rPr>
              <a:t>Technologies</a:t>
            </a:r>
            <a:endParaRPr b="1" sz="1300">
              <a:solidFill>
                <a:srgbClr val="666666"/>
              </a:solidFill>
              <a:latin typeface="Spectral"/>
              <a:ea typeface="Spectral"/>
              <a:cs typeface="Spectral"/>
              <a:sym typeface="Spectral"/>
            </a:endParaRPr>
          </a:p>
          <a:p>
            <a:pPr indent="0" lvl="0" marL="0" rtl="0" algn="l">
              <a:spcBef>
                <a:spcPts val="0"/>
              </a:spcBef>
              <a:spcAft>
                <a:spcPts val="0"/>
              </a:spcAft>
              <a:buNone/>
            </a:pPr>
            <a:r>
              <a:t/>
            </a:r>
            <a:endParaRPr b="1" sz="1300">
              <a:solidFill>
                <a:srgbClr val="666666"/>
              </a:solidFill>
              <a:latin typeface="Spectral"/>
              <a:ea typeface="Spectral"/>
              <a:cs typeface="Spectral"/>
              <a:sym typeface="Spectral"/>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Image Recognition</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Hologram Reproducing and Recording</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F</a:t>
            </a:r>
            <a:r>
              <a:rPr lang="es" sz="1300">
                <a:solidFill>
                  <a:srgbClr val="666666"/>
                </a:solidFill>
                <a:latin typeface="Spectral Light"/>
                <a:ea typeface="Spectral Light"/>
                <a:cs typeface="Spectral Light"/>
                <a:sym typeface="Spectral Light"/>
              </a:rPr>
              <a:t>ace Identification</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p:txBody>
      </p:sp>
      <p:sp>
        <p:nvSpPr>
          <p:cNvPr id="680" name="Google Shape;680;p62"/>
          <p:cNvSpPr txBox="1"/>
          <p:nvPr/>
        </p:nvSpPr>
        <p:spPr>
          <a:xfrm>
            <a:off x="4876700" y="4261550"/>
            <a:ext cx="2957100" cy="6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478475" y="740025"/>
            <a:ext cx="8491851" cy="3816174"/>
          </a:xfrm>
          <a:prstGeom prst="rect">
            <a:avLst/>
          </a:prstGeom>
          <a:noFill/>
          <a:ln>
            <a:noFill/>
          </a:ln>
        </p:spPr>
      </p:pic>
      <p:sp>
        <p:nvSpPr>
          <p:cNvPr id="194" name="Google Shape;194;p27"/>
          <p:cNvSpPr txBox="1"/>
          <p:nvPr/>
        </p:nvSpPr>
        <p:spPr>
          <a:xfrm>
            <a:off x="0" y="2104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Spectral"/>
                <a:ea typeface="Spectral"/>
                <a:cs typeface="Spectral"/>
                <a:sym typeface="Spectral"/>
              </a:rPr>
              <a:t>Work Breakdown Structure</a:t>
            </a:r>
            <a:endParaRPr b="1" sz="1600">
              <a:latin typeface="Spectral"/>
              <a:ea typeface="Spectral"/>
              <a:cs typeface="Spectral"/>
              <a:sym typeface="Spectr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3"/>
          <p:cNvSpPr txBox="1"/>
          <p:nvPr>
            <p:ph type="title"/>
          </p:nvPr>
        </p:nvSpPr>
        <p:spPr>
          <a:xfrm>
            <a:off x="328875" y="206825"/>
            <a:ext cx="7498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600">
                <a:solidFill>
                  <a:srgbClr val="90CCFA"/>
                </a:solidFill>
              </a:rPr>
              <a:t>Deep Fake</a:t>
            </a:r>
            <a:r>
              <a:rPr lang="es" sz="3600">
                <a:solidFill>
                  <a:srgbClr val="252525"/>
                </a:solidFill>
              </a:rPr>
              <a:t> </a:t>
            </a:r>
            <a:r>
              <a:rPr lang="es" sz="3600">
                <a:solidFill>
                  <a:srgbClr val="434343"/>
                </a:solidFill>
              </a:rPr>
              <a:t>-</a:t>
            </a:r>
            <a:r>
              <a:rPr lang="es" sz="3600">
                <a:solidFill>
                  <a:srgbClr val="252525"/>
                </a:solidFill>
              </a:rPr>
              <a:t> Fake News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686" name="Google Shape;686;p63"/>
          <p:cNvPicPr preferRelativeResize="0"/>
          <p:nvPr/>
        </p:nvPicPr>
        <p:blipFill>
          <a:blip r:embed="rId3">
            <a:alphaModFix/>
          </a:blip>
          <a:stretch>
            <a:fillRect/>
          </a:stretch>
        </p:blipFill>
        <p:spPr>
          <a:xfrm>
            <a:off x="0" y="3804225"/>
            <a:ext cx="2560775" cy="1339275"/>
          </a:xfrm>
          <a:prstGeom prst="rect">
            <a:avLst/>
          </a:prstGeom>
          <a:noFill/>
          <a:ln>
            <a:noFill/>
          </a:ln>
        </p:spPr>
      </p:pic>
      <p:pic>
        <p:nvPicPr>
          <p:cNvPr id="687" name="Google Shape;687;p63"/>
          <p:cNvPicPr preferRelativeResize="0"/>
          <p:nvPr/>
        </p:nvPicPr>
        <p:blipFill>
          <a:blip r:embed="rId4">
            <a:alphaModFix/>
          </a:blip>
          <a:stretch>
            <a:fillRect/>
          </a:stretch>
        </p:blipFill>
        <p:spPr>
          <a:xfrm>
            <a:off x="6963629" y="0"/>
            <a:ext cx="2164822" cy="1442649"/>
          </a:xfrm>
          <a:prstGeom prst="rect">
            <a:avLst/>
          </a:prstGeom>
          <a:noFill/>
          <a:ln>
            <a:noFill/>
          </a:ln>
        </p:spPr>
      </p:pic>
      <p:sp>
        <p:nvSpPr>
          <p:cNvPr id="688" name="Google Shape;688;p63"/>
          <p:cNvSpPr txBox="1"/>
          <p:nvPr/>
        </p:nvSpPr>
        <p:spPr>
          <a:xfrm>
            <a:off x="2797500" y="10111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9" name="Google Shape;689;p63"/>
          <p:cNvSpPr txBox="1"/>
          <p:nvPr/>
        </p:nvSpPr>
        <p:spPr>
          <a:xfrm>
            <a:off x="4976650" y="22679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Recognition </a:t>
            </a:r>
            <a:r>
              <a:rPr b="1" lang="es">
                <a:solidFill>
                  <a:srgbClr val="666666"/>
                </a:solidFill>
                <a:latin typeface="Spectral"/>
                <a:ea typeface="Spectral"/>
                <a:cs typeface="Spectral"/>
                <a:sym typeface="Spectral"/>
              </a:rPr>
              <a:t>Technologies:</a:t>
            </a:r>
            <a:endParaRPr>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a:t>Deep Learning, </a:t>
            </a:r>
            <a:endParaRPr/>
          </a:p>
          <a:p>
            <a:pPr indent="0" lvl="0" marL="0" rtl="0" algn="l">
              <a:spcBef>
                <a:spcPts val="0"/>
              </a:spcBef>
              <a:spcAft>
                <a:spcPts val="0"/>
              </a:spcAft>
              <a:buNone/>
            </a:pPr>
            <a:r>
              <a:rPr lang="es"/>
              <a:t>Convolutional Neural Networks,</a:t>
            </a:r>
            <a:endParaRPr/>
          </a:p>
          <a:p>
            <a:pPr indent="0" lvl="0" marL="0" rtl="0" algn="l">
              <a:spcBef>
                <a:spcPts val="0"/>
              </a:spcBef>
              <a:spcAft>
                <a:spcPts val="0"/>
              </a:spcAft>
              <a:buNone/>
            </a:pPr>
            <a:r>
              <a:rPr lang="es"/>
              <a:t>Image Recognition and </a:t>
            </a:r>
            <a:endParaRPr/>
          </a:p>
          <a:p>
            <a:pPr indent="0" lvl="0" marL="0" rtl="0" algn="l">
              <a:spcBef>
                <a:spcPts val="0"/>
              </a:spcBef>
              <a:spcAft>
                <a:spcPts val="0"/>
              </a:spcAft>
              <a:buNone/>
            </a:pPr>
            <a:r>
              <a:rPr lang="es"/>
              <a:t>Face Identification</a:t>
            </a:r>
            <a:endParaRPr>
              <a:latin typeface="Spectral Light"/>
              <a:ea typeface="Spectral Light"/>
              <a:cs typeface="Spectral Light"/>
              <a:sym typeface="Spectral Light"/>
            </a:endParaRPr>
          </a:p>
        </p:txBody>
      </p:sp>
      <p:sp>
        <p:nvSpPr>
          <p:cNvPr id="690" name="Google Shape;690;p63"/>
          <p:cNvSpPr txBox="1"/>
          <p:nvPr/>
        </p:nvSpPr>
        <p:spPr>
          <a:xfrm>
            <a:off x="759300" y="911825"/>
            <a:ext cx="20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Spectral"/>
                <a:ea typeface="Spectral"/>
                <a:cs typeface="Spectral"/>
                <a:sym typeface="Spectral"/>
              </a:rPr>
              <a:t>Strengths:</a:t>
            </a:r>
            <a:endParaRPr b="1">
              <a:latin typeface="Spectral"/>
              <a:ea typeface="Spectral"/>
              <a:cs typeface="Spectral"/>
              <a:sym typeface="Spectral"/>
            </a:endParaRPr>
          </a:p>
        </p:txBody>
      </p:sp>
      <p:sp>
        <p:nvSpPr>
          <p:cNvPr id="691" name="Google Shape;691;p63"/>
          <p:cNvSpPr txBox="1"/>
          <p:nvPr/>
        </p:nvSpPr>
        <p:spPr>
          <a:xfrm>
            <a:off x="800425" y="1493863"/>
            <a:ext cx="21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92" name="Google Shape;692;p63"/>
          <p:cNvSpPr txBox="1"/>
          <p:nvPr/>
        </p:nvSpPr>
        <p:spPr>
          <a:xfrm>
            <a:off x="2560775" y="911813"/>
            <a:ext cx="22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Spectral"/>
                <a:ea typeface="Spectral"/>
                <a:cs typeface="Spectral"/>
                <a:sym typeface="Spectral"/>
              </a:rPr>
              <a:t>Threat:</a:t>
            </a:r>
            <a:endParaRPr b="1">
              <a:latin typeface="Spectral"/>
              <a:ea typeface="Spectral"/>
              <a:cs typeface="Spectral"/>
              <a:sym typeface="Spectral"/>
            </a:endParaRPr>
          </a:p>
        </p:txBody>
      </p:sp>
      <p:sp>
        <p:nvSpPr>
          <p:cNvPr id="693" name="Google Shape;693;p63"/>
          <p:cNvSpPr txBox="1"/>
          <p:nvPr/>
        </p:nvSpPr>
        <p:spPr>
          <a:xfrm>
            <a:off x="721300" y="1202113"/>
            <a:ext cx="1741800" cy="754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Unlimited</a:t>
            </a:r>
            <a:endParaRPr sz="1100">
              <a:latin typeface="Spectral Light"/>
              <a:ea typeface="Spectral Light"/>
              <a:cs typeface="Spectral Light"/>
              <a:sym typeface="Spectral Light"/>
            </a:endParaRPr>
          </a:p>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I</a:t>
            </a:r>
            <a:r>
              <a:rPr lang="es" sz="1100">
                <a:latin typeface="Spectral Light"/>
                <a:ea typeface="Spectral Light"/>
                <a:cs typeface="Spectral Light"/>
                <a:sym typeface="Spectral Light"/>
              </a:rPr>
              <a:t>nexpensive</a:t>
            </a:r>
            <a:endParaRPr sz="1100">
              <a:latin typeface="Spectral Light"/>
              <a:ea typeface="Spectral Light"/>
              <a:cs typeface="Spectral Light"/>
              <a:sym typeface="Spectral Light"/>
            </a:endParaRPr>
          </a:p>
          <a:p>
            <a:pPr indent="-323850" lvl="0" marL="457200" rtl="0" algn="l">
              <a:spcBef>
                <a:spcPts val="0"/>
              </a:spcBef>
              <a:spcAft>
                <a:spcPts val="0"/>
              </a:spcAft>
              <a:buSzPts val="1500"/>
              <a:buFont typeface="Spectral Light"/>
              <a:buChar char="-"/>
            </a:pPr>
            <a:r>
              <a:rPr lang="es" sz="1100">
                <a:latin typeface="Spectral Light"/>
                <a:ea typeface="Spectral Light"/>
                <a:cs typeface="Spectral Light"/>
                <a:sym typeface="Spectral Light"/>
              </a:rPr>
              <a:t>Easily accessible</a:t>
            </a:r>
            <a:endParaRPr sz="1100">
              <a:latin typeface="Spectral Light"/>
              <a:ea typeface="Spectral Light"/>
              <a:cs typeface="Spectral Light"/>
              <a:sym typeface="Spectral Light"/>
            </a:endParaRPr>
          </a:p>
        </p:txBody>
      </p:sp>
      <p:sp>
        <p:nvSpPr>
          <p:cNvPr id="694" name="Google Shape;694;p63"/>
          <p:cNvSpPr txBox="1"/>
          <p:nvPr/>
        </p:nvSpPr>
        <p:spPr>
          <a:xfrm>
            <a:off x="2421300" y="1202125"/>
            <a:ext cx="1926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Misinformation</a:t>
            </a:r>
            <a:endParaRPr sz="1100">
              <a:latin typeface="Spectral Light"/>
              <a:ea typeface="Spectral Light"/>
              <a:cs typeface="Spectral Light"/>
              <a:sym typeface="Spectral Light"/>
            </a:endParaRPr>
          </a:p>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Political and Social Instability</a:t>
            </a:r>
            <a:endParaRPr sz="1100">
              <a:latin typeface="Spectral Light"/>
              <a:ea typeface="Spectral Light"/>
              <a:cs typeface="Spectral Light"/>
              <a:sym typeface="Spectral Light"/>
            </a:endParaRPr>
          </a:p>
        </p:txBody>
      </p:sp>
      <p:pic>
        <p:nvPicPr>
          <p:cNvPr id="695" name="Google Shape;695;p63" title="Points scored"/>
          <p:cNvPicPr preferRelativeResize="0"/>
          <p:nvPr/>
        </p:nvPicPr>
        <p:blipFill>
          <a:blip r:embed="rId5">
            <a:alphaModFix/>
          </a:blip>
          <a:stretch>
            <a:fillRect/>
          </a:stretch>
        </p:blipFill>
        <p:spPr>
          <a:xfrm>
            <a:off x="1435325" y="1980225"/>
            <a:ext cx="3105099" cy="183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alpha val="0"/>
          </a:srgbClr>
        </a:solidFill>
      </p:bgPr>
    </p:bg>
    <p:spTree>
      <p:nvGrpSpPr>
        <p:cNvPr id="699" name="Shape 699"/>
        <p:cNvGrpSpPr/>
        <p:nvPr/>
      </p:nvGrpSpPr>
      <p:grpSpPr>
        <a:xfrm>
          <a:off x="0" y="0"/>
          <a:ext cx="0" cy="0"/>
          <a:chOff x="0" y="0"/>
          <a:chExt cx="0" cy="0"/>
        </a:xfrm>
      </p:grpSpPr>
      <p:pic>
        <p:nvPicPr>
          <p:cNvPr id="700" name="Google Shape;700;p64"/>
          <p:cNvPicPr preferRelativeResize="0"/>
          <p:nvPr/>
        </p:nvPicPr>
        <p:blipFill rotWithShape="1">
          <a:blip r:embed="rId3">
            <a:alphaModFix/>
          </a:blip>
          <a:srcRect b="17473" l="12766" r="3516" t="15681"/>
          <a:stretch/>
        </p:blipFill>
        <p:spPr>
          <a:xfrm>
            <a:off x="1167450" y="534324"/>
            <a:ext cx="7655547" cy="4074852"/>
          </a:xfrm>
          <a:prstGeom prst="rect">
            <a:avLst/>
          </a:prstGeom>
          <a:noFill/>
          <a:ln>
            <a:noFill/>
          </a:ln>
        </p:spPr>
      </p:pic>
      <p:sp>
        <p:nvSpPr>
          <p:cNvPr id="701" name="Google Shape;701;p6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txBox="1"/>
          <p:nvPr>
            <p:ph type="ctrTitle"/>
          </p:nvPr>
        </p:nvSpPr>
        <p:spPr>
          <a:xfrm>
            <a:off x="1504500" y="1859401"/>
            <a:ext cx="6135000" cy="115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6400">
                <a:solidFill>
                  <a:srgbClr val="252525"/>
                </a:solidFill>
              </a:rPr>
              <a:t>Thank</a:t>
            </a:r>
            <a:r>
              <a:rPr lang="es" sz="6400"/>
              <a:t> you for your attention</a:t>
            </a:r>
            <a:r>
              <a:rPr lang="es" sz="6400">
                <a:solidFill>
                  <a:srgbClr val="0043C1"/>
                </a:solidFill>
              </a:rPr>
              <a:t>!</a:t>
            </a:r>
            <a:endParaRPr sz="6400">
              <a:solidFill>
                <a:srgbClr val="0043C1"/>
              </a:solidFill>
            </a:endParaRPr>
          </a:p>
        </p:txBody>
      </p:sp>
      <p:sp>
        <p:nvSpPr>
          <p:cNvPr id="703" name="Google Shape;703;p64"/>
          <p:cNvSpPr txBox="1"/>
          <p:nvPr>
            <p:ph type="ctrTitle"/>
          </p:nvPr>
        </p:nvSpPr>
        <p:spPr>
          <a:xfrm>
            <a:off x="1319850" y="3017644"/>
            <a:ext cx="6809100" cy="6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400">
              <a:latin typeface="Spectral Light"/>
              <a:ea typeface="Spectral Light"/>
              <a:cs typeface="Spectral Light"/>
              <a:sym typeface="Spectral Light"/>
            </a:endParaRPr>
          </a:p>
          <a:p>
            <a:pPr indent="0" lvl="0" marL="0" rtl="0" algn="l">
              <a:spcBef>
                <a:spcPts val="0"/>
              </a:spcBef>
              <a:spcAft>
                <a:spcPts val="0"/>
              </a:spcAft>
              <a:buClr>
                <a:srgbClr val="000000"/>
              </a:buClr>
              <a:buSzPts val="1100"/>
              <a:buFont typeface="Arial"/>
              <a:buNone/>
            </a:pPr>
            <a:r>
              <a:t/>
            </a:r>
            <a:endParaRPr sz="2000">
              <a:solidFill>
                <a:srgbClr val="434343"/>
              </a:solidFill>
              <a:latin typeface="Josefin Slab Thin"/>
              <a:ea typeface="Josefin Slab Thin"/>
              <a:cs typeface="Josefin Slab Thin"/>
              <a:sym typeface="Josefin Slab Th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1087836" y="0"/>
            <a:ext cx="711006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03" name="Shape 203"/>
        <p:cNvGrpSpPr/>
        <p:nvPr/>
      </p:nvGrpSpPr>
      <p:grpSpPr>
        <a:xfrm>
          <a:off x="0" y="0"/>
          <a:ext cx="0" cy="0"/>
          <a:chOff x="0" y="0"/>
          <a:chExt cx="0" cy="0"/>
        </a:xfrm>
      </p:grpSpPr>
      <p:sp>
        <p:nvSpPr>
          <p:cNvPr id="204" name="Google Shape;204;p29"/>
          <p:cNvSpPr txBox="1"/>
          <p:nvPr>
            <p:ph idx="1" type="body"/>
          </p:nvPr>
        </p:nvSpPr>
        <p:spPr>
          <a:xfrm>
            <a:off x="461225" y="436450"/>
            <a:ext cx="7456800" cy="323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Our research</a:t>
            </a:r>
            <a:r>
              <a:rPr lang="es" sz="1100">
                <a:solidFill>
                  <a:srgbClr val="FFFFFF"/>
                </a:solidFill>
                <a:latin typeface="Arial"/>
                <a:ea typeface="Arial"/>
                <a:cs typeface="Arial"/>
                <a:sym typeface="Arial"/>
              </a:rPr>
              <a:t> links artificial intelligence with its applications in the defence topic</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Methodologies have been developed in order to find new key technologies and also answers the Asset+ challenge promoted by EU, for which we have been selected.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The analysis started with web crawling and scraping on Scopus to collect scientific articles. Then using our query we scraped Google Patents to collect the patents.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We applied text cleaning on the abstracts collected in order to prepare our dataset for the topic modelling.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Once we’ve collected the topics </a:t>
            </a:r>
            <a:r>
              <a:rPr lang="es" sz="1100">
                <a:latin typeface="Arial"/>
                <a:ea typeface="Arial"/>
                <a:cs typeface="Arial"/>
                <a:sym typeface="Arial"/>
              </a:rPr>
              <a:t>we did a trend analysis</a:t>
            </a:r>
            <a:r>
              <a:rPr lang="es" sz="1100">
                <a:solidFill>
                  <a:srgbClr val="FFFFFF"/>
                </a:solidFill>
                <a:latin typeface="Arial"/>
                <a:ea typeface="Arial"/>
                <a:cs typeface="Arial"/>
                <a:sym typeface="Arial"/>
              </a:rPr>
              <a:t> and we applied network </a:t>
            </a:r>
            <a:r>
              <a:rPr lang="es" sz="1100">
                <a:solidFill>
                  <a:srgbClr val="FFFFFF"/>
                </a:solidFill>
                <a:latin typeface="Arial"/>
                <a:ea typeface="Arial"/>
                <a:cs typeface="Arial"/>
                <a:sym typeface="Arial"/>
              </a:rPr>
              <a:t>analysis</a:t>
            </a:r>
            <a:r>
              <a:rPr lang="es" sz="1100">
                <a:solidFill>
                  <a:srgbClr val="FFFFFF"/>
                </a:solidFill>
                <a:latin typeface="Arial"/>
                <a:ea typeface="Arial"/>
                <a:cs typeface="Arial"/>
                <a:sym typeface="Arial"/>
              </a:rPr>
              <a:t> algorithms to each of the topic in order to understand which are the documents with most relevance. So, we discovered new trend technologies and technologies which are reaching the maturity.</a:t>
            </a:r>
            <a:endParaRPr b="1" sz="1200">
              <a:solidFill>
                <a:srgbClr val="FF0000"/>
              </a:solidFill>
              <a:latin typeface="Spectral"/>
              <a:ea typeface="Spectral"/>
              <a:cs typeface="Spectral"/>
              <a:sym typeface="Spectral"/>
            </a:endParaRPr>
          </a:p>
        </p:txBody>
      </p:sp>
      <p:sp>
        <p:nvSpPr>
          <p:cNvPr id="205" name="Google Shape;205;p29"/>
          <p:cNvSpPr txBox="1"/>
          <p:nvPr>
            <p:ph type="title"/>
          </p:nvPr>
        </p:nvSpPr>
        <p:spPr>
          <a:xfrm>
            <a:off x="3515048" y="3403220"/>
            <a:ext cx="5413200" cy="102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5400"/>
              <a:t>Abstract</a:t>
            </a:r>
            <a:endParaRPr sz="5400">
              <a:solidFill>
                <a:srgbClr val="90CCF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pSp>
        <p:nvGrpSpPr>
          <p:cNvPr id="210" name="Google Shape;210;p30"/>
          <p:cNvGrpSpPr/>
          <p:nvPr/>
        </p:nvGrpSpPr>
        <p:grpSpPr>
          <a:xfrm>
            <a:off x="3314075" y="756029"/>
            <a:ext cx="3916476" cy="3631435"/>
            <a:chOff x="4447550" y="249750"/>
            <a:chExt cx="500425" cy="481125"/>
          </a:xfrm>
        </p:grpSpPr>
        <p:sp>
          <p:nvSpPr>
            <p:cNvPr id="211" name="Google Shape;211;p3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 name="Google Shape;212;p3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3" name="Google Shape;213;p30"/>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400"/>
              <a:t>ARTIFICIAL INTELLIGENCE</a:t>
            </a:r>
            <a:endParaRPr sz="3400"/>
          </a:p>
        </p:txBody>
      </p:sp>
      <p:sp>
        <p:nvSpPr>
          <p:cNvPr id="214" name="Google Shape;214;p30"/>
          <p:cNvSpPr txBox="1"/>
          <p:nvPr>
            <p:ph type="title"/>
          </p:nvPr>
        </p:nvSpPr>
        <p:spPr>
          <a:xfrm>
            <a:off x="4950000" y="3134850"/>
            <a:ext cx="4219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DEFENCE</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 type="subTitle"/>
          </p:nvPr>
        </p:nvSpPr>
        <p:spPr>
          <a:xfrm>
            <a:off x="655975" y="1156150"/>
            <a:ext cx="3343200" cy="1066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The European Commission has declared technology as the EU’s top priority for the next five years.</a:t>
            </a:r>
            <a:endParaRPr/>
          </a:p>
          <a:p>
            <a:pPr indent="0" lvl="0" marL="0" rtl="0" algn="l">
              <a:lnSpc>
                <a:spcPct val="115000"/>
              </a:lnSpc>
              <a:spcBef>
                <a:spcPts val="1200"/>
              </a:spcBef>
              <a:spcAft>
                <a:spcPts val="0"/>
              </a:spcAft>
              <a:buClr>
                <a:schemeClr val="dk1"/>
              </a:buClr>
              <a:buSzPts val="1100"/>
              <a:buFont typeface="Arial"/>
              <a:buNone/>
            </a:pPr>
            <a:r>
              <a:rPr lang="es"/>
              <a:t>More particularly, one key objective is the mastery and ownership of key technologies in Europe.</a:t>
            </a:r>
            <a:endParaRPr/>
          </a:p>
          <a:p>
            <a:pPr indent="0" lvl="0" marL="0" rtl="0" algn="l">
              <a:lnSpc>
                <a:spcPct val="115000"/>
              </a:lnSpc>
              <a:spcBef>
                <a:spcPts val="1200"/>
              </a:spcBef>
              <a:spcAft>
                <a:spcPts val="0"/>
              </a:spcAft>
              <a:buClr>
                <a:schemeClr val="dk1"/>
              </a:buClr>
              <a:buSzPts val="1100"/>
              <a:buFont typeface="Arial"/>
              <a:buNone/>
            </a:pPr>
            <a:r>
              <a:rPr lang="es"/>
              <a:t>With this objective in mind we decided to analyze the patent and scientific articles landscape in order to evaluate the most important technologies for Europe’s sovereignty in defence and security.</a:t>
            </a:r>
            <a:endParaRPr/>
          </a:p>
          <a:p>
            <a:pPr indent="0" lvl="0" marL="0" rtl="0" algn="l">
              <a:spcBef>
                <a:spcPts val="1200"/>
              </a:spcBef>
              <a:spcAft>
                <a:spcPts val="0"/>
              </a:spcAft>
              <a:buNone/>
            </a:pPr>
            <a:r>
              <a:t/>
            </a:r>
            <a:endParaRPr/>
          </a:p>
        </p:txBody>
      </p:sp>
      <p:sp>
        <p:nvSpPr>
          <p:cNvPr id="220" name="Google Shape;220;p31"/>
          <p:cNvSpPr txBox="1"/>
          <p:nvPr>
            <p:ph type="title"/>
          </p:nvPr>
        </p:nvSpPr>
        <p:spPr>
          <a:xfrm>
            <a:off x="558750" y="397900"/>
            <a:ext cx="4464000" cy="8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Context</a:t>
            </a:r>
            <a:endParaRPr sz="3200"/>
          </a:p>
        </p:txBody>
      </p:sp>
      <p:pic>
        <p:nvPicPr>
          <p:cNvPr id="221" name="Google Shape;221;p31"/>
          <p:cNvPicPr preferRelativeResize="0"/>
          <p:nvPr/>
        </p:nvPicPr>
        <p:blipFill>
          <a:blip r:embed="rId3">
            <a:alphaModFix/>
          </a:blip>
          <a:stretch>
            <a:fillRect/>
          </a:stretch>
        </p:blipFill>
        <p:spPr>
          <a:xfrm>
            <a:off x="5071975" y="93575"/>
            <a:ext cx="3007075" cy="2718400"/>
          </a:xfrm>
          <a:prstGeom prst="rect">
            <a:avLst/>
          </a:prstGeom>
          <a:noFill/>
          <a:ln>
            <a:noFill/>
          </a:ln>
        </p:spPr>
      </p:pic>
      <p:pic>
        <p:nvPicPr>
          <p:cNvPr id="222" name="Google Shape;222;p31"/>
          <p:cNvPicPr preferRelativeResize="0"/>
          <p:nvPr/>
        </p:nvPicPr>
        <p:blipFill>
          <a:blip r:embed="rId4">
            <a:alphaModFix/>
          </a:blip>
          <a:stretch>
            <a:fillRect/>
          </a:stretch>
        </p:blipFill>
        <p:spPr>
          <a:xfrm>
            <a:off x="4801413" y="2771375"/>
            <a:ext cx="3548200" cy="1855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2"/>
          <p:cNvPicPr preferRelativeResize="0"/>
          <p:nvPr/>
        </p:nvPicPr>
        <p:blipFill>
          <a:blip r:embed="rId3">
            <a:alphaModFix/>
          </a:blip>
          <a:stretch>
            <a:fillRect/>
          </a:stretch>
        </p:blipFill>
        <p:spPr>
          <a:xfrm>
            <a:off x="0" y="-152400"/>
            <a:ext cx="9144000" cy="5295899"/>
          </a:xfrm>
          <a:prstGeom prst="rect">
            <a:avLst/>
          </a:prstGeom>
          <a:noFill/>
          <a:ln>
            <a:noFill/>
          </a:ln>
        </p:spPr>
      </p:pic>
      <p:sp>
        <p:nvSpPr>
          <p:cNvPr id="228" name="Google Shape;228;p32"/>
          <p:cNvSpPr txBox="1"/>
          <p:nvPr/>
        </p:nvSpPr>
        <p:spPr>
          <a:xfrm>
            <a:off x="0" y="-152400"/>
            <a:ext cx="9144000" cy="5383500"/>
          </a:xfrm>
          <a:prstGeom prst="rect">
            <a:avLst/>
          </a:prstGeom>
          <a:solidFill>
            <a:srgbClr val="1E2126">
              <a:alpha val="58050"/>
            </a:srgbClr>
          </a:solidFill>
          <a:ln>
            <a:noFill/>
          </a:ln>
        </p:spPr>
        <p:txBody>
          <a:bodyPr anchorCtr="0" anchor="t" bIns="91425" lIns="91425" spcFirstLastPara="1" rIns="91425" wrap="square" tIns="91425">
            <a:spAutoFit/>
          </a:bodyPr>
          <a:lstStyle/>
          <a:p>
            <a:pPr indent="0" lvl="0" marL="0" rtl="0" algn="ctr">
              <a:lnSpc>
                <a:spcPct val="126000"/>
              </a:lnSpc>
              <a:spcBef>
                <a:spcPts val="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l">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l">
              <a:lnSpc>
                <a:spcPct val="126000"/>
              </a:lnSpc>
              <a:spcBef>
                <a:spcPts val="1200"/>
              </a:spcBef>
              <a:spcAft>
                <a:spcPts val="0"/>
              </a:spcAft>
              <a:buClr>
                <a:schemeClr val="dk1"/>
              </a:buClr>
              <a:buSzPts val="1100"/>
              <a:buFont typeface="Arial"/>
              <a:buNone/>
            </a:pPr>
            <a:r>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Which technologies and technology bricks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are particularly relevant for Europe’s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sovereignty in defence and security?</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1200"/>
              </a:spcAft>
              <a:buClr>
                <a:schemeClr val="dk1"/>
              </a:buClr>
              <a:buSzPts val="1100"/>
              <a:buFont typeface="Arial"/>
              <a:buNone/>
            </a:pPr>
            <a:r>
              <a:t/>
            </a:r>
            <a:endParaRPr b="1" sz="16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